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257" r:id="rId3"/>
    <p:sldId id="258" r:id="rId4"/>
    <p:sldId id="276" r:id="rId5"/>
    <p:sldId id="277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9" r:id="rId23"/>
    <p:sldId id="280" r:id="rId24"/>
    <p:sldId id="282" r:id="rId25"/>
    <p:sldId id="281" r:id="rId26"/>
    <p:sldId id="290" r:id="rId27"/>
    <p:sldId id="291" r:id="rId28"/>
    <p:sldId id="283" r:id="rId29"/>
    <p:sldId id="284" r:id="rId30"/>
    <p:sldId id="285" r:id="rId31"/>
    <p:sldId id="289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D23C2C-6A11-CD91-4B77-D8B3DED61B14}" v="533" dt="2022-12-06T15:09:49.106"/>
    <p1510:client id="{3F4D1CAE-949B-A86F-CD34-5DDBD3043C44}" v="65" dt="2023-02-06T21:56:32.061"/>
    <p1510:client id="{4122D88E-9F24-3BF6-210A-449E4BE31759}" v="101" dt="2022-12-06T15:23:21.003"/>
    <p1510:client id="{4E0D4A9E-ED94-EF01-0466-BCFA763D01E6}" v="20" dt="2023-10-11T13:58:15.116"/>
    <p1510:client id="{5A83F209-5CCC-52BA-A31E-E48DE223C88A}" v="162" dt="2022-12-05T17:40:02.419"/>
    <p1510:client id="{9B011CAF-5B8C-4BD3-9328-8587E3BD1B3F}" v="679" dt="2022-12-05T17:14:45.678"/>
    <p1510:client id="{BC0ACC16-6011-5B08-FEB8-9339BD2832AB}" v="15" dt="2022-12-06T22:48:08.847"/>
    <p1510:client id="{BD37D7D7-A7D9-3198-E388-E5EECF9E7202}" v="88" dt="2023-03-15T16:08:23.327"/>
    <p1510:client id="{E16DF91F-267B-7627-D501-36EF82D23020}" v="10" dt="2023-02-13T14:38:51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an Mrkvicka" userId="S::matthanmrkvicka@unomaha.edu::cc5ad034-f037-4b18-9634-975cc94c30f7" providerId="AD" clId="Web-{5A83F209-5CCC-52BA-A31E-E48DE223C88A}"/>
    <pc:docChg chg="addSld modSld">
      <pc:chgData name="Matthan Mrkvicka" userId="S::matthanmrkvicka@unomaha.edu::cc5ad034-f037-4b18-9634-975cc94c30f7" providerId="AD" clId="Web-{5A83F209-5CCC-52BA-A31E-E48DE223C88A}" dt="2022-12-05T17:40:02.419" v="156" actId="20577"/>
      <pc:docMkLst>
        <pc:docMk/>
      </pc:docMkLst>
      <pc:sldChg chg="modSp">
        <pc:chgData name="Matthan Mrkvicka" userId="S::matthanmrkvicka@unomaha.edu::cc5ad034-f037-4b18-9634-975cc94c30f7" providerId="AD" clId="Web-{5A83F209-5CCC-52BA-A31E-E48DE223C88A}" dt="2022-12-05T17:26:15.561" v="32" actId="20577"/>
        <pc:sldMkLst>
          <pc:docMk/>
          <pc:sldMk cId="3070456195" sldId="266"/>
        </pc:sldMkLst>
        <pc:spChg chg="mod">
          <ac:chgData name="Matthan Mrkvicka" userId="S::matthanmrkvicka@unomaha.edu::cc5ad034-f037-4b18-9634-975cc94c30f7" providerId="AD" clId="Web-{5A83F209-5CCC-52BA-A31E-E48DE223C88A}" dt="2022-12-05T17:26:15.561" v="32" actId="20577"/>
          <ac:spMkLst>
            <pc:docMk/>
            <pc:sldMk cId="3070456195" sldId="266"/>
            <ac:spMk id="4" creationId="{8A4C078B-4D98-4C2D-947B-AD5D7589F9B4}"/>
          </ac:spMkLst>
        </pc:spChg>
      </pc:sldChg>
      <pc:sldChg chg="addSp modSp">
        <pc:chgData name="Matthan Mrkvicka" userId="S::matthanmrkvicka@unomaha.edu::cc5ad034-f037-4b18-9634-975cc94c30f7" providerId="AD" clId="Web-{5A83F209-5CCC-52BA-A31E-E48DE223C88A}" dt="2022-12-05T17:28:21.769" v="58" actId="20577"/>
        <pc:sldMkLst>
          <pc:docMk/>
          <pc:sldMk cId="1144101231" sldId="272"/>
        </pc:sldMkLst>
        <pc:spChg chg="mod">
          <ac:chgData name="Matthan Mrkvicka" userId="S::matthanmrkvicka@unomaha.edu::cc5ad034-f037-4b18-9634-975cc94c30f7" providerId="AD" clId="Web-{5A83F209-5CCC-52BA-A31E-E48DE223C88A}" dt="2022-12-05T17:28:21.769" v="58" actId="20577"/>
          <ac:spMkLst>
            <pc:docMk/>
            <pc:sldMk cId="1144101231" sldId="272"/>
            <ac:spMk id="2" creationId="{98AA57F9-71CD-8336-7330-47D2022DAC2F}"/>
          </ac:spMkLst>
        </pc:spChg>
        <pc:spChg chg="mod">
          <ac:chgData name="Matthan Mrkvicka" userId="S::matthanmrkvicka@unomaha.edu::cc5ad034-f037-4b18-9634-975cc94c30f7" providerId="AD" clId="Web-{5A83F209-5CCC-52BA-A31E-E48DE223C88A}" dt="2022-12-05T17:27:02.281" v="51" actId="20577"/>
          <ac:spMkLst>
            <pc:docMk/>
            <pc:sldMk cId="1144101231" sldId="272"/>
            <ac:spMk id="4" creationId="{8A4C078B-4D98-4C2D-947B-AD5D7589F9B4}"/>
          </ac:spMkLst>
        </pc:spChg>
        <pc:picChg chg="add mod">
          <ac:chgData name="Matthan Mrkvicka" userId="S::matthanmrkvicka@unomaha.edu::cc5ad034-f037-4b18-9634-975cc94c30f7" providerId="AD" clId="Web-{5A83F209-5CCC-52BA-A31E-E48DE223C88A}" dt="2022-12-05T17:20:18.455" v="3" actId="1076"/>
          <ac:picMkLst>
            <pc:docMk/>
            <pc:sldMk cId="1144101231" sldId="272"/>
            <ac:picMk id="3" creationId="{0755E1F0-1B8C-7FCA-9739-BA1872ABD6C3}"/>
          </ac:picMkLst>
        </pc:picChg>
      </pc:sldChg>
      <pc:sldChg chg="addSp delSp modSp new mod setBg">
        <pc:chgData name="Matthan Mrkvicka" userId="S::matthanmrkvicka@unomaha.edu::cc5ad034-f037-4b18-9634-975cc94c30f7" providerId="AD" clId="Web-{5A83F209-5CCC-52BA-A31E-E48DE223C88A}" dt="2022-12-05T17:33:31.170" v="81" actId="20577"/>
        <pc:sldMkLst>
          <pc:docMk/>
          <pc:sldMk cId="765480721" sldId="273"/>
        </pc:sldMkLst>
        <pc:spChg chg="mod">
          <ac:chgData name="Matthan Mrkvicka" userId="S::matthanmrkvicka@unomaha.edu::cc5ad034-f037-4b18-9634-975cc94c30f7" providerId="AD" clId="Web-{5A83F209-5CCC-52BA-A31E-E48DE223C88A}" dt="2022-12-05T17:32:27.731" v="75" actId="20577"/>
          <ac:spMkLst>
            <pc:docMk/>
            <pc:sldMk cId="765480721" sldId="273"/>
            <ac:spMk id="2" creationId="{63749C61-A928-C6C9-94C8-0DAE611B49D9}"/>
          </ac:spMkLst>
        </pc:spChg>
        <pc:spChg chg="del">
          <ac:chgData name="Matthan Mrkvicka" userId="S::matthanmrkvicka@unomaha.edu::cc5ad034-f037-4b18-9634-975cc94c30f7" providerId="AD" clId="Web-{5A83F209-5CCC-52BA-A31E-E48DE223C88A}" dt="2022-12-05T17:29:34.740" v="62"/>
          <ac:spMkLst>
            <pc:docMk/>
            <pc:sldMk cId="765480721" sldId="273"/>
            <ac:spMk id="3" creationId="{24F122F5-F504-23D8-D6A9-BCA71E1C4E5E}"/>
          </ac:spMkLst>
        </pc:spChg>
        <pc:spChg chg="mod">
          <ac:chgData name="Matthan Mrkvicka" userId="S::matthanmrkvicka@unomaha.edu::cc5ad034-f037-4b18-9634-975cc94c30f7" providerId="AD" clId="Web-{5A83F209-5CCC-52BA-A31E-E48DE223C88A}" dt="2022-12-05T17:33:31.170" v="81" actId="20577"/>
          <ac:spMkLst>
            <pc:docMk/>
            <pc:sldMk cId="765480721" sldId="273"/>
            <ac:spMk id="4" creationId="{185F11EC-D424-80B7-2E94-7E48B80BA4A4}"/>
          </ac:spMkLst>
        </pc:spChg>
        <pc:spChg chg="add">
          <ac:chgData name="Matthan Mrkvicka" userId="S::matthanmrkvicka@unomaha.edu::cc5ad034-f037-4b18-9634-975cc94c30f7" providerId="AD" clId="Web-{5A83F209-5CCC-52BA-A31E-E48DE223C88A}" dt="2022-12-05T17:29:39.178" v="63"/>
          <ac:spMkLst>
            <pc:docMk/>
            <pc:sldMk cId="765480721" sldId="273"/>
            <ac:spMk id="10" creationId="{D1D34770-47A8-402C-AF23-2B653F2D88C1}"/>
          </ac:spMkLst>
        </pc:spChg>
        <pc:picChg chg="add mod ord modCrop">
          <ac:chgData name="Matthan Mrkvicka" userId="S::matthanmrkvicka@unomaha.edu::cc5ad034-f037-4b18-9634-975cc94c30f7" providerId="AD" clId="Web-{5A83F209-5CCC-52BA-A31E-E48DE223C88A}" dt="2022-12-05T17:29:39.178" v="63"/>
          <ac:picMkLst>
            <pc:docMk/>
            <pc:sldMk cId="765480721" sldId="273"/>
            <ac:picMk id="5" creationId="{536B3ABB-8996-3772-DE7A-C804E5542236}"/>
          </ac:picMkLst>
        </pc:picChg>
      </pc:sldChg>
      <pc:sldChg chg="addSp delSp modSp new mod setBg">
        <pc:chgData name="Matthan Mrkvicka" userId="S::matthanmrkvicka@unomaha.edu::cc5ad034-f037-4b18-9634-975cc94c30f7" providerId="AD" clId="Web-{5A83F209-5CCC-52BA-A31E-E48DE223C88A}" dt="2022-12-05T17:37:56.195" v="108"/>
        <pc:sldMkLst>
          <pc:docMk/>
          <pc:sldMk cId="102835787" sldId="274"/>
        </pc:sldMkLst>
        <pc:spChg chg="mod">
          <ac:chgData name="Matthan Mrkvicka" userId="S::matthanmrkvicka@unomaha.edu::cc5ad034-f037-4b18-9634-975cc94c30f7" providerId="AD" clId="Web-{5A83F209-5CCC-52BA-A31E-E48DE223C88A}" dt="2022-12-05T17:37:56.195" v="108"/>
          <ac:spMkLst>
            <pc:docMk/>
            <pc:sldMk cId="102835787" sldId="274"/>
            <ac:spMk id="2" creationId="{0BD296E4-89AC-7A21-9760-89491D3B61E3}"/>
          </ac:spMkLst>
        </pc:spChg>
        <pc:spChg chg="del">
          <ac:chgData name="Matthan Mrkvicka" userId="S::matthanmrkvicka@unomaha.edu::cc5ad034-f037-4b18-9634-975cc94c30f7" providerId="AD" clId="Web-{5A83F209-5CCC-52BA-A31E-E48DE223C88A}" dt="2022-12-05T17:37:49.258" v="107"/>
          <ac:spMkLst>
            <pc:docMk/>
            <pc:sldMk cId="102835787" sldId="274"/>
            <ac:spMk id="3" creationId="{5E450E60-3FA7-ADBD-AD36-614F60F28FBA}"/>
          </ac:spMkLst>
        </pc:spChg>
        <pc:spChg chg="mod">
          <ac:chgData name="Matthan Mrkvicka" userId="S::matthanmrkvicka@unomaha.edu::cc5ad034-f037-4b18-9634-975cc94c30f7" providerId="AD" clId="Web-{5A83F209-5CCC-52BA-A31E-E48DE223C88A}" dt="2022-12-05T17:37:56.195" v="108"/>
          <ac:spMkLst>
            <pc:docMk/>
            <pc:sldMk cId="102835787" sldId="274"/>
            <ac:spMk id="4" creationId="{51D6480D-6D5C-8A1B-A790-C25B97CA85DE}"/>
          </ac:spMkLst>
        </pc:spChg>
        <pc:spChg chg="add">
          <ac:chgData name="Matthan Mrkvicka" userId="S::matthanmrkvicka@unomaha.edu::cc5ad034-f037-4b18-9634-975cc94c30f7" providerId="AD" clId="Web-{5A83F209-5CCC-52BA-A31E-E48DE223C88A}" dt="2022-12-05T17:37:56.195" v="108"/>
          <ac:spMkLst>
            <pc:docMk/>
            <pc:sldMk cId="102835787" sldId="274"/>
            <ac:spMk id="10" creationId="{D1D34770-47A8-402C-AF23-2B653F2D88C1}"/>
          </ac:spMkLst>
        </pc:spChg>
        <pc:picChg chg="add mod ord modCrop">
          <ac:chgData name="Matthan Mrkvicka" userId="S::matthanmrkvicka@unomaha.edu::cc5ad034-f037-4b18-9634-975cc94c30f7" providerId="AD" clId="Web-{5A83F209-5CCC-52BA-A31E-E48DE223C88A}" dt="2022-12-05T17:37:56.195" v="108"/>
          <ac:picMkLst>
            <pc:docMk/>
            <pc:sldMk cId="102835787" sldId="274"/>
            <ac:picMk id="5" creationId="{A1FACF9C-19B8-2512-B248-884A0AFEDECF}"/>
          </ac:picMkLst>
        </pc:picChg>
      </pc:sldChg>
      <pc:sldChg chg="modSp new">
        <pc:chgData name="Matthan Mrkvicka" userId="S::matthanmrkvicka@unomaha.edu::cc5ad034-f037-4b18-9634-975cc94c30f7" providerId="AD" clId="Web-{5A83F209-5CCC-52BA-A31E-E48DE223C88A}" dt="2022-12-05T17:40:02.419" v="156" actId="20577"/>
        <pc:sldMkLst>
          <pc:docMk/>
          <pc:sldMk cId="4078627683" sldId="275"/>
        </pc:sldMkLst>
        <pc:spChg chg="mod">
          <ac:chgData name="Matthan Mrkvicka" userId="S::matthanmrkvicka@unomaha.edu::cc5ad034-f037-4b18-9634-975cc94c30f7" providerId="AD" clId="Web-{5A83F209-5CCC-52BA-A31E-E48DE223C88A}" dt="2022-12-05T17:38:51.869" v="112" actId="20577"/>
          <ac:spMkLst>
            <pc:docMk/>
            <pc:sldMk cId="4078627683" sldId="275"/>
            <ac:spMk id="2" creationId="{2347DD08-91B2-7DDD-CB09-11D51A2728D7}"/>
          </ac:spMkLst>
        </pc:spChg>
        <pc:spChg chg="mod">
          <ac:chgData name="Matthan Mrkvicka" userId="S::matthanmrkvicka@unomaha.edu::cc5ad034-f037-4b18-9634-975cc94c30f7" providerId="AD" clId="Web-{5A83F209-5CCC-52BA-A31E-E48DE223C88A}" dt="2022-12-05T17:40:02.419" v="156" actId="20577"/>
          <ac:spMkLst>
            <pc:docMk/>
            <pc:sldMk cId="4078627683" sldId="275"/>
            <ac:spMk id="3" creationId="{EFDB24DD-3473-E5A3-AFE7-657ACB5BAFCE}"/>
          </ac:spMkLst>
        </pc:spChg>
      </pc:sldChg>
    </pc:docChg>
  </pc:docChgLst>
  <pc:docChgLst>
    <pc:chgData name="Matthan Mrkvicka" userId="S::matthanmrkvicka@unomaha.edu::cc5ad034-f037-4b18-9634-975cc94c30f7" providerId="AD" clId="Web-{4122D88E-9F24-3BF6-210A-449E4BE31759}"/>
    <pc:docChg chg="addSld delSld modSld">
      <pc:chgData name="Matthan Mrkvicka" userId="S::matthanmrkvicka@unomaha.edu::cc5ad034-f037-4b18-9634-975cc94c30f7" providerId="AD" clId="Web-{4122D88E-9F24-3BF6-210A-449E4BE31759}" dt="2022-12-06T15:23:21.003" v="106" actId="20577"/>
      <pc:docMkLst>
        <pc:docMk/>
      </pc:docMkLst>
      <pc:sldChg chg="modSp">
        <pc:chgData name="Matthan Mrkvicka" userId="S::matthanmrkvicka@unomaha.edu::cc5ad034-f037-4b18-9634-975cc94c30f7" providerId="AD" clId="Web-{4122D88E-9F24-3BF6-210A-449E4BE31759}" dt="2022-12-06T15:13:13.675" v="16" actId="20577"/>
        <pc:sldMkLst>
          <pc:docMk/>
          <pc:sldMk cId="251222357" sldId="257"/>
        </pc:sldMkLst>
        <pc:spChg chg="mod">
          <ac:chgData name="Matthan Mrkvicka" userId="S::matthanmrkvicka@unomaha.edu::cc5ad034-f037-4b18-9634-975cc94c30f7" providerId="AD" clId="Web-{4122D88E-9F24-3BF6-210A-449E4BE31759}" dt="2022-12-06T15:13:13.675" v="16" actId="20577"/>
          <ac:spMkLst>
            <pc:docMk/>
            <pc:sldMk cId="251222357" sldId="257"/>
            <ac:spMk id="3" creationId="{8CD7F3A7-5376-F5DC-3953-BE70DC88802E}"/>
          </ac:spMkLst>
        </pc:spChg>
      </pc:sldChg>
      <pc:sldChg chg="addSp modSp mod setBg">
        <pc:chgData name="Matthan Mrkvicka" userId="S::matthanmrkvicka@unomaha.edu::cc5ad034-f037-4b18-9634-975cc94c30f7" providerId="AD" clId="Web-{4122D88E-9F24-3BF6-210A-449E4BE31759}" dt="2022-12-06T15:14:30.378" v="30"/>
        <pc:sldMkLst>
          <pc:docMk/>
          <pc:sldMk cId="2994626410" sldId="258"/>
        </pc:sldMkLst>
        <pc:spChg chg="mod">
          <ac:chgData name="Matthan Mrkvicka" userId="S::matthanmrkvicka@unomaha.edu::cc5ad034-f037-4b18-9634-975cc94c30f7" providerId="AD" clId="Web-{4122D88E-9F24-3BF6-210A-449E4BE31759}" dt="2022-12-06T15:14:30.378" v="30"/>
          <ac:spMkLst>
            <pc:docMk/>
            <pc:sldMk cId="2994626410" sldId="258"/>
            <ac:spMk id="2" creationId="{EA182AFB-BCAC-DE84-2A4C-D676749D8FA0}"/>
          </ac:spMkLst>
        </pc:spChg>
        <pc:spChg chg="mod">
          <ac:chgData name="Matthan Mrkvicka" userId="S::matthanmrkvicka@unomaha.edu::cc5ad034-f037-4b18-9634-975cc94c30f7" providerId="AD" clId="Web-{4122D88E-9F24-3BF6-210A-449E4BE31759}" dt="2022-12-06T15:14:30.378" v="30"/>
          <ac:spMkLst>
            <pc:docMk/>
            <pc:sldMk cId="2994626410" sldId="258"/>
            <ac:spMk id="3" creationId="{6445515D-CF9E-F6E3-D911-E937AE0673D2}"/>
          </ac:spMkLst>
        </pc:spChg>
        <pc:picChg chg="add">
          <ac:chgData name="Matthan Mrkvicka" userId="S::matthanmrkvicka@unomaha.edu::cc5ad034-f037-4b18-9634-975cc94c30f7" providerId="AD" clId="Web-{4122D88E-9F24-3BF6-210A-449E4BE31759}" dt="2022-12-06T15:14:30.378" v="30"/>
          <ac:picMkLst>
            <pc:docMk/>
            <pc:sldMk cId="2994626410" sldId="258"/>
            <ac:picMk id="8" creationId="{18BD78ED-75E1-4879-B369-BC61F7C45E22}"/>
          </ac:picMkLst>
        </pc:picChg>
      </pc:sldChg>
      <pc:sldChg chg="modSp">
        <pc:chgData name="Matthan Mrkvicka" userId="S::matthanmrkvicka@unomaha.edu::cc5ad034-f037-4b18-9634-975cc94c30f7" providerId="AD" clId="Web-{4122D88E-9F24-3BF6-210A-449E4BE31759}" dt="2022-12-06T15:13:30.909" v="19" actId="14100"/>
        <pc:sldMkLst>
          <pc:docMk/>
          <pc:sldMk cId="1484698479" sldId="259"/>
        </pc:sldMkLst>
        <pc:spChg chg="mod">
          <ac:chgData name="Matthan Mrkvicka" userId="S::matthanmrkvicka@unomaha.edu::cc5ad034-f037-4b18-9634-975cc94c30f7" providerId="AD" clId="Web-{4122D88E-9F24-3BF6-210A-449E4BE31759}" dt="2022-12-06T15:13:30.909" v="19" actId="14100"/>
          <ac:spMkLst>
            <pc:docMk/>
            <pc:sldMk cId="1484698479" sldId="259"/>
            <ac:spMk id="3" creationId="{7F0CDDFA-A321-C814-E2AA-80DC1C0287FC}"/>
          </ac:spMkLst>
        </pc:spChg>
      </pc:sldChg>
      <pc:sldChg chg="modSp">
        <pc:chgData name="Matthan Mrkvicka" userId="S::matthanmrkvicka@unomaha.edu::cc5ad034-f037-4b18-9634-975cc94c30f7" providerId="AD" clId="Web-{4122D88E-9F24-3BF6-210A-449E4BE31759}" dt="2022-12-06T15:14:13.269" v="28" actId="20577"/>
        <pc:sldMkLst>
          <pc:docMk/>
          <pc:sldMk cId="3695752116" sldId="260"/>
        </pc:sldMkLst>
        <pc:spChg chg="mod">
          <ac:chgData name="Matthan Mrkvicka" userId="S::matthanmrkvicka@unomaha.edu::cc5ad034-f037-4b18-9634-975cc94c30f7" providerId="AD" clId="Web-{4122D88E-9F24-3BF6-210A-449E4BE31759}" dt="2022-12-06T15:14:13.269" v="28" actId="20577"/>
          <ac:spMkLst>
            <pc:docMk/>
            <pc:sldMk cId="3695752116" sldId="260"/>
            <ac:spMk id="3" creationId="{E42E6A5D-D7C4-5169-94AE-C0873D257423}"/>
          </ac:spMkLst>
        </pc:spChg>
      </pc:sldChg>
      <pc:sldChg chg="addSp modSp mod setBg">
        <pc:chgData name="Matthan Mrkvicka" userId="S::matthanmrkvicka@unomaha.edu::cc5ad034-f037-4b18-9634-975cc94c30f7" providerId="AD" clId="Web-{4122D88E-9F24-3BF6-210A-449E4BE31759}" dt="2022-12-06T15:14:23.519" v="29"/>
        <pc:sldMkLst>
          <pc:docMk/>
          <pc:sldMk cId="460265790" sldId="261"/>
        </pc:sldMkLst>
        <pc:spChg chg="mod">
          <ac:chgData name="Matthan Mrkvicka" userId="S::matthanmrkvicka@unomaha.edu::cc5ad034-f037-4b18-9634-975cc94c30f7" providerId="AD" clId="Web-{4122D88E-9F24-3BF6-210A-449E4BE31759}" dt="2022-12-06T15:14:23.519" v="29"/>
          <ac:spMkLst>
            <pc:docMk/>
            <pc:sldMk cId="460265790" sldId="261"/>
            <ac:spMk id="2" creationId="{500EAF72-E526-9E17-6712-81B0988323B5}"/>
          </ac:spMkLst>
        </pc:spChg>
        <pc:picChg chg="add">
          <ac:chgData name="Matthan Mrkvicka" userId="S::matthanmrkvicka@unomaha.edu::cc5ad034-f037-4b18-9634-975cc94c30f7" providerId="AD" clId="Web-{4122D88E-9F24-3BF6-210A-449E4BE31759}" dt="2022-12-06T15:14:23.519" v="29"/>
          <ac:picMkLst>
            <pc:docMk/>
            <pc:sldMk cId="460265790" sldId="261"/>
            <ac:picMk id="7" creationId="{18BD78ED-75E1-4879-B369-BC61F7C45E22}"/>
          </ac:picMkLst>
        </pc:picChg>
      </pc:sldChg>
      <pc:sldChg chg="modSp">
        <pc:chgData name="Matthan Mrkvicka" userId="S::matthanmrkvicka@unomaha.edu::cc5ad034-f037-4b18-9634-975cc94c30f7" providerId="AD" clId="Web-{4122D88E-9F24-3BF6-210A-449E4BE31759}" dt="2022-12-06T15:14:40.487" v="31" actId="20577"/>
        <pc:sldMkLst>
          <pc:docMk/>
          <pc:sldMk cId="438020259" sldId="262"/>
        </pc:sldMkLst>
        <pc:spChg chg="mod">
          <ac:chgData name="Matthan Mrkvicka" userId="S::matthanmrkvicka@unomaha.edu::cc5ad034-f037-4b18-9634-975cc94c30f7" providerId="AD" clId="Web-{4122D88E-9F24-3BF6-210A-449E4BE31759}" dt="2022-12-06T15:14:40.487" v="31" actId="20577"/>
          <ac:spMkLst>
            <pc:docMk/>
            <pc:sldMk cId="438020259" sldId="262"/>
            <ac:spMk id="4" creationId="{8A4C078B-4D98-4C2D-947B-AD5D7589F9B4}"/>
          </ac:spMkLst>
        </pc:spChg>
      </pc:sldChg>
      <pc:sldChg chg="modSp">
        <pc:chgData name="Matthan Mrkvicka" userId="S::matthanmrkvicka@unomaha.edu::cc5ad034-f037-4b18-9634-975cc94c30f7" providerId="AD" clId="Web-{4122D88E-9F24-3BF6-210A-449E4BE31759}" dt="2022-12-06T15:14:47.112" v="32" actId="20577"/>
        <pc:sldMkLst>
          <pc:docMk/>
          <pc:sldMk cId="1775491458" sldId="263"/>
        </pc:sldMkLst>
        <pc:spChg chg="mod">
          <ac:chgData name="Matthan Mrkvicka" userId="S::matthanmrkvicka@unomaha.edu::cc5ad034-f037-4b18-9634-975cc94c30f7" providerId="AD" clId="Web-{4122D88E-9F24-3BF6-210A-449E4BE31759}" dt="2022-12-06T15:14:47.112" v="32" actId="20577"/>
          <ac:spMkLst>
            <pc:docMk/>
            <pc:sldMk cId="1775491458" sldId="263"/>
            <ac:spMk id="4" creationId="{8A4C078B-4D98-4C2D-947B-AD5D7589F9B4}"/>
          </ac:spMkLst>
        </pc:spChg>
      </pc:sldChg>
      <pc:sldChg chg="modSp">
        <pc:chgData name="Matthan Mrkvicka" userId="S::matthanmrkvicka@unomaha.edu::cc5ad034-f037-4b18-9634-975cc94c30f7" providerId="AD" clId="Web-{4122D88E-9F24-3BF6-210A-449E4BE31759}" dt="2022-12-06T15:14:55.894" v="33" actId="20577"/>
        <pc:sldMkLst>
          <pc:docMk/>
          <pc:sldMk cId="1640219804" sldId="265"/>
        </pc:sldMkLst>
        <pc:spChg chg="mod">
          <ac:chgData name="Matthan Mrkvicka" userId="S::matthanmrkvicka@unomaha.edu::cc5ad034-f037-4b18-9634-975cc94c30f7" providerId="AD" clId="Web-{4122D88E-9F24-3BF6-210A-449E4BE31759}" dt="2022-12-06T15:14:55.894" v="33" actId="20577"/>
          <ac:spMkLst>
            <pc:docMk/>
            <pc:sldMk cId="1640219804" sldId="265"/>
            <ac:spMk id="3" creationId="{25B9B7E9-87D7-C2C2-F6BD-82E23FE30CDD}"/>
          </ac:spMkLst>
        </pc:spChg>
      </pc:sldChg>
      <pc:sldChg chg="modSp">
        <pc:chgData name="Matthan Mrkvicka" userId="S::matthanmrkvicka@unomaha.edu::cc5ad034-f037-4b18-9634-975cc94c30f7" providerId="AD" clId="Web-{4122D88E-9F24-3BF6-210A-449E4BE31759}" dt="2022-12-06T15:16:32.362" v="37" actId="20577"/>
        <pc:sldMkLst>
          <pc:docMk/>
          <pc:sldMk cId="3070456195" sldId="266"/>
        </pc:sldMkLst>
        <pc:spChg chg="mod">
          <ac:chgData name="Matthan Mrkvicka" userId="S::matthanmrkvicka@unomaha.edu::cc5ad034-f037-4b18-9634-975cc94c30f7" providerId="AD" clId="Web-{4122D88E-9F24-3BF6-210A-449E4BE31759}" dt="2022-12-06T15:16:32.362" v="37" actId="20577"/>
          <ac:spMkLst>
            <pc:docMk/>
            <pc:sldMk cId="3070456195" sldId="266"/>
            <ac:spMk id="4" creationId="{8A4C078B-4D98-4C2D-947B-AD5D7589F9B4}"/>
          </ac:spMkLst>
        </pc:spChg>
      </pc:sldChg>
      <pc:sldChg chg="modSp">
        <pc:chgData name="Matthan Mrkvicka" userId="S::matthanmrkvicka@unomaha.edu::cc5ad034-f037-4b18-9634-975cc94c30f7" providerId="AD" clId="Web-{4122D88E-9F24-3BF6-210A-449E4BE31759}" dt="2022-12-06T15:16:40.315" v="39" actId="20577"/>
        <pc:sldMkLst>
          <pc:docMk/>
          <pc:sldMk cId="2587399057" sldId="267"/>
        </pc:sldMkLst>
        <pc:spChg chg="mod">
          <ac:chgData name="Matthan Mrkvicka" userId="S::matthanmrkvicka@unomaha.edu::cc5ad034-f037-4b18-9634-975cc94c30f7" providerId="AD" clId="Web-{4122D88E-9F24-3BF6-210A-449E4BE31759}" dt="2022-12-06T15:16:40.315" v="39" actId="20577"/>
          <ac:spMkLst>
            <pc:docMk/>
            <pc:sldMk cId="2587399057" sldId="267"/>
            <ac:spMk id="4" creationId="{8A4C078B-4D98-4C2D-947B-AD5D7589F9B4}"/>
          </ac:spMkLst>
        </pc:spChg>
      </pc:sldChg>
      <pc:sldChg chg="modSp">
        <pc:chgData name="Matthan Mrkvicka" userId="S::matthanmrkvicka@unomaha.edu::cc5ad034-f037-4b18-9634-975cc94c30f7" providerId="AD" clId="Web-{4122D88E-9F24-3BF6-210A-449E4BE31759}" dt="2022-12-06T15:16:56.722" v="45" actId="1076"/>
        <pc:sldMkLst>
          <pc:docMk/>
          <pc:sldMk cId="2655978945" sldId="268"/>
        </pc:sldMkLst>
        <pc:spChg chg="mod">
          <ac:chgData name="Matthan Mrkvicka" userId="S::matthanmrkvicka@unomaha.edu::cc5ad034-f037-4b18-9634-975cc94c30f7" providerId="AD" clId="Web-{4122D88E-9F24-3BF6-210A-449E4BE31759}" dt="2022-12-06T15:16:56.722" v="45" actId="1076"/>
          <ac:spMkLst>
            <pc:docMk/>
            <pc:sldMk cId="2655978945" sldId="268"/>
            <ac:spMk id="3" creationId="{DA1B86E1-52BB-A27C-7E46-33196016F4B2}"/>
          </ac:spMkLst>
        </pc:spChg>
      </pc:sldChg>
      <pc:sldChg chg="modSp">
        <pc:chgData name="Matthan Mrkvicka" userId="S::matthanmrkvicka@unomaha.edu::cc5ad034-f037-4b18-9634-975cc94c30f7" providerId="AD" clId="Web-{4122D88E-9F24-3BF6-210A-449E4BE31759}" dt="2022-12-06T15:16:46.315" v="41" actId="20577"/>
        <pc:sldMkLst>
          <pc:docMk/>
          <pc:sldMk cId="1688874836" sldId="269"/>
        </pc:sldMkLst>
        <pc:spChg chg="mod">
          <ac:chgData name="Matthan Mrkvicka" userId="S::matthanmrkvicka@unomaha.edu::cc5ad034-f037-4b18-9634-975cc94c30f7" providerId="AD" clId="Web-{4122D88E-9F24-3BF6-210A-449E4BE31759}" dt="2022-12-06T15:16:46.315" v="41" actId="20577"/>
          <ac:spMkLst>
            <pc:docMk/>
            <pc:sldMk cId="1688874836" sldId="269"/>
            <ac:spMk id="4" creationId="{8A4C078B-4D98-4C2D-947B-AD5D7589F9B4}"/>
          </ac:spMkLst>
        </pc:spChg>
      </pc:sldChg>
      <pc:sldChg chg="modSp">
        <pc:chgData name="Matthan Mrkvicka" userId="S::matthanmrkvicka@unomaha.edu::cc5ad034-f037-4b18-9634-975cc94c30f7" providerId="AD" clId="Web-{4122D88E-9F24-3BF6-210A-449E4BE31759}" dt="2022-12-06T15:17:05.753" v="46" actId="20577"/>
        <pc:sldMkLst>
          <pc:docMk/>
          <pc:sldMk cId="1144101231" sldId="272"/>
        </pc:sldMkLst>
        <pc:spChg chg="mod">
          <ac:chgData name="Matthan Mrkvicka" userId="S::matthanmrkvicka@unomaha.edu::cc5ad034-f037-4b18-9634-975cc94c30f7" providerId="AD" clId="Web-{4122D88E-9F24-3BF6-210A-449E4BE31759}" dt="2022-12-06T15:17:05.753" v="46" actId="20577"/>
          <ac:spMkLst>
            <pc:docMk/>
            <pc:sldMk cId="1144101231" sldId="272"/>
            <ac:spMk id="4" creationId="{8A4C078B-4D98-4C2D-947B-AD5D7589F9B4}"/>
          </ac:spMkLst>
        </pc:spChg>
      </pc:sldChg>
      <pc:sldChg chg="modSp">
        <pc:chgData name="Matthan Mrkvicka" userId="S::matthanmrkvicka@unomaha.edu::cc5ad034-f037-4b18-9634-975cc94c30f7" providerId="AD" clId="Web-{4122D88E-9F24-3BF6-210A-449E4BE31759}" dt="2022-12-06T15:17:12.034" v="47" actId="20577"/>
        <pc:sldMkLst>
          <pc:docMk/>
          <pc:sldMk cId="765480721" sldId="273"/>
        </pc:sldMkLst>
        <pc:spChg chg="mod">
          <ac:chgData name="Matthan Mrkvicka" userId="S::matthanmrkvicka@unomaha.edu::cc5ad034-f037-4b18-9634-975cc94c30f7" providerId="AD" clId="Web-{4122D88E-9F24-3BF6-210A-449E4BE31759}" dt="2022-12-06T15:17:12.034" v="47" actId="20577"/>
          <ac:spMkLst>
            <pc:docMk/>
            <pc:sldMk cId="765480721" sldId="273"/>
            <ac:spMk id="4" creationId="{185F11EC-D424-80B7-2E94-7E48B80BA4A4}"/>
          </ac:spMkLst>
        </pc:spChg>
      </pc:sldChg>
      <pc:sldChg chg="modSp">
        <pc:chgData name="Matthan Mrkvicka" userId="S::matthanmrkvicka@unomaha.edu::cc5ad034-f037-4b18-9634-975cc94c30f7" providerId="AD" clId="Web-{4122D88E-9F24-3BF6-210A-449E4BE31759}" dt="2022-12-06T15:17:19.065" v="49" actId="20577"/>
        <pc:sldMkLst>
          <pc:docMk/>
          <pc:sldMk cId="102835787" sldId="274"/>
        </pc:sldMkLst>
        <pc:spChg chg="mod">
          <ac:chgData name="Matthan Mrkvicka" userId="S::matthanmrkvicka@unomaha.edu::cc5ad034-f037-4b18-9634-975cc94c30f7" providerId="AD" clId="Web-{4122D88E-9F24-3BF6-210A-449E4BE31759}" dt="2022-12-06T15:17:19.065" v="49" actId="20577"/>
          <ac:spMkLst>
            <pc:docMk/>
            <pc:sldMk cId="102835787" sldId="274"/>
            <ac:spMk id="4" creationId="{51D6480D-6D5C-8A1B-A790-C25B97CA85DE}"/>
          </ac:spMkLst>
        </pc:spChg>
      </pc:sldChg>
      <pc:sldChg chg="modSp">
        <pc:chgData name="Matthan Mrkvicka" userId="S::matthanmrkvicka@unomaha.edu::cc5ad034-f037-4b18-9634-975cc94c30f7" providerId="AD" clId="Web-{4122D88E-9F24-3BF6-210A-449E4BE31759}" dt="2022-12-06T15:20:38.331" v="86" actId="20577"/>
        <pc:sldMkLst>
          <pc:docMk/>
          <pc:sldMk cId="4078627683" sldId="275"/>
        </pc:sldMkLst>
        <pc:spChg chg="mod">
          <ac:chgData name="Matthan Mrkvicka" userId="S::matthanmrkvicka@unomaha.edu::cc5ad034-f037-4b18-9634-975cc94c30f7" providerId="AD" clId="Web-{4122D88E-9F24-3BF6-210A-449E4BE31759}" dt="2022-12-06T15:20:38.331" v="86" actId="20577"/>
          <ac:spMkLst>
            <pc:docMk/>
            <pc:sldMk cId="4078627683" sldId="275"/>
            <ac:spMk id="3" creationId="{EFDB24DD-3473-E5A3-AFE7-657ACB5BAFCE}"/>
          </ac:spMkLst>
        </pc:spChg>
      </pc:sldChg>
      <pc:sldChg chg="modSp">
        <pc:chgData name="Matthan Mrkvicka" userId="S::matthanmrkvicka@unomaha.edu::cc5ad034-f037-4b18-9634-975cc94c30f7" providerId="AD" clId="Web-{4122D88E-9F24-3BF6-210A-449E4BE31759}" dt="2022-12-06T15:13:56.425" v="24" actId="20577"/>
        <pc:sldMkLst>
          <pc:docMk/>
          <pc:sldMk cId="3601771930" sldId="276"/>
        </pc:sldMkLst>
        <pc:spChg chg="mod">
          <ac:chgData name="Matthan Mrkvicka" userId="S::matthanmrkvicka@unomaha.edu::cc5ad034-f037-4b18-9634-975cc94c30f7" providerId="AD" clId="Web-{4122D88E-9F24-3BF6-210A-449E4BE31759}" dt="2022-12-06T15:13:51.862" v="22" actId="20577"/>
          <ac:spMkLst>
            <pc:docMk/>
            <pc:sldMk cId="3601771930" sldId="276"/>
            <ac:spMk id="3" creationId="{7F0CDDFA-A321-C814-E2AA-80DC1C0287FC}"/>
          </ac:spMkLst>
        </pc:spChg>
        <pc:spChg chg="mod">
          <ac:chgData name="Matthan Mrkvicka" userId="S::matthanmrkvicka@unomaha.edu::cc5ad034-f037-4b18-9634-975cc94c30f7" providerId="AD" clId="Web-{4122D88E-9F24-3BF6-210A-449E4BE31759}" dt="2022-12-06T15:13:56.425" v="24" actId="20577"/>
          <ac:spMkLst>
            <pc:docMk/>
            <pc:sldMk cId="3601771930" sldId="276"/>
            <ac:spMk id="6" creationId="{95A27CBA-18A9-91C7-6721-FCC13D2D7CAF}"/>
          </ac:spMkLst>
        </pc:spChg>
      </pc:sldChg>
      <pc:sldChg chg="modSp">
        <pc:chgData name="Matthan Mrkvicka" userId="S::matthanmrkvicka@unomaha.edu::cc5ad034-f037-4b18-9634-975cc94c30f7" providerId="AD" clId="Web-{4122D88E-9F24-3BF6-210A-449E4BE31759}" dt="2022-12-06T15:14:01.737" v="25" actId="20577"/>
        <pc:sldMkLst>
          <pc:docMk/>
          <pc:sldMk cId="3590142403" sldId="277"/>
        </pc:sldMkLst>
        <pc:spChg chg="mod">
          <ac:chgData name="Matthan Mrkvicka" userId="S::matthanmrkvicka@unomaha.edu::cc5ad034-f037-4b18-9634-975cc94c30f7" providerId="AD" clId="Web-{4122D88E-9F24-3BF6-210A-449E4BE31759}" dt="2022-12-06T15:14:01.737" v="25" actId="20577"/>
          <ac:spMkLst>
            <pc:docMk/>
            <pc:sldMk cId="3590142403" sldId="277"/>
            <ac:spMk id="3" creationId="{CBE716A1-FA2F-EEA3-2524-84406008C676}"/>
          </ac:spMkLst>
        </pc:spChg>
      </pc:sldChg>
      <pc:sldChg chg="addSp delSp modSp">
        <pc:chgData name="Matthan Mrkvicka" userId="S::matthanmrkvicka@unomaha.edu::cc5ad034-f037-4b18-9634-975cc94c30f7" providerId="AD" clId="Web-{4122D88E-9F24-3BF6-210A-449E4BE31759}" dt="2022-12-06T15:16:25.862" v="36" actId="1076"/>
        <pc:sldMkLst>
          <pc:docMk/>
          <pc:sldMk cId="3727628604" sldId="278"/>
        </pc:sldMkLst>
        <pc:spChg chg="del">
          <ac:chgData name="Matthan Mrkvicka" userId="S::matthanmrkvicka@unomaha.edu::cc5ad034-f037-4b18-9634-975cc94c30f7" providerId="AD" clId="Web-{4122D88E-9F24-3BF6-210A-449E4BE31759}" dt="2022-12-06T15:15:55.362" v="34"/>
          <ac:spMkLst>
            <pc:docMk/>
            <pc:sldMk cId="3727628604" sldId="278"/>
            <ac:spMk id="3" creationId="{40FD32A3-B607-813E-EB25-D36F68D4AA3C}"/>
          </ac:spMkLst>
        </pc:spChg>
        <pc:picChg chg="add mod ord">
          <ac:chgData name="Matthan Mrkvicka" userId="S::matthanmrkvicka@unomaha.edu::cc5ad034-f037-4b18-9634-975cc94c30f7" providerId="AD" clId="Web-{4122D88E-9F24-3BF6-210A-449E4BE31759}" dt="2022-12-06T15:16:25.862" v="36" actId="1076"/>
          <ac:picMkLst>
            <pc:docMk/>
            <pc:sldMk cId="3727628604" sldId="278"/>
            <ac:picMk id="4" creationId="{DBF35BC8-F326-31AF-578B-DB73EC536CE5}"/>
          </ac:picMkLst>
        </pc:picChg>
      </pc:sldChg>
      <pc:sldChg chg="addSp delSp modSp">
        <pc:chgData name="Matthan Mrkvicka" userId="S::matthanmrkvicka@unomaha.edu::cc5ad034-f037-4b18-9634-975cc94c30f7" providerId="AD" clId="Web-{4122D88E-9F24-3BF6-210A-449E4BE31759}" dt="2022-12-06T15:10:31.300" v="1"/>
        <pc:sldMkLst>
          <pc:docMk/>
          <pc:sldMk cId="3093388505" sldId="279"/>
        </pc:sldMkLst>
        <pc:spChg chg="mod">
          <ac:chgData name="Matthan Mrkvicka" userId="S::matthanmrkvicka@unomaha.edu::cc5ad034-f037-4b18-9634-975cc94c30f7" providerId="AD" clId="Web-{4122D88E-9F24-3BF6-210A-449E4BE31759}" dt="2022-12-06T15:10:31.300" v="1"/>
          <ac:spMkLst>
            <pc:docMk/>
            <pc:sldMk cId="3093388505" sldId="279"/>
            <ac:spMk id="2" creationId="{98AA57F9-71CD-8336-7330-47D2022DAC2F}"/>
          </ac:spMkLst>
        </pc:spChg>
        <pc:spChg chg="mod">
          <ac:chgData name="Matthan Mrkvicka" userId="S::matthanmrkvicka@unomaha.edu::cc5ad034-f037-4b18-9634-975cc94c30f7" providerId="AD" clId="Web-{4122D88E-9F24-3BF6-210A-449E4BE31759}" dt="2022-12-06T15:10:31.300" v="1"/>
          <ac:spMkLst>
            <pc:docMk/>
            <pc:sldMk cId="3093388505" sldId="279"/>
            <ac:spMk id="4" creationId="{8A4C078B-4D98-4C2D-947B-AD5D7589F9B4}"/>
          </ac:spMkLst>
        </pc:spChg>
        <pc:picChg chg="add mod">
          <ac:chgData name="Matthan Mrkvicka" userId="S::matthanmrkvicka@unomaha.edu::cc5ad034-f037-4b18-9634-975cc94c30f7" providerId="AD" clId="Web-{4122D88E-9F24-3BF6-210A-449E4BE31759}" dt="2022-12-06T15:10:31.300" v="1"/>
          <ac:picMkLst>
            <pc:docMk/>
            <pc:sldMk cId="3093388505" sldId="279"/>
            <ac:picMk id="5" creationId="{368F0A71-3C20-5A92-315E-6099F9C41D2D}"/>
          </ac:picMkLst>
        </pc:picChg>
        <pc:picChg chg="del">
          <ac:chgData name="Matthan Mrkvicka" userId="S::matthanmrkvicka@unomaha.edu::cc5ad034-f037-4b18-9634-975cc94c30f7" providerId="AD" clId="Web-{4122D88E-9F24-3BF6-210A-449E4BE31759}" dt="2022-12-06T15:10:31.300" v="1"/>
          <ac:picMkLst>
            <pc:docMk/>
            <pc:sldMk cId="3093388505" sldId="279"/>
            <ac:picMk id="9" creationId="{A53ED3FC-3BE8-4F1F-BEF1-74B1C721718A}"/>
          </ac:picMkLst>
        </pc:picChg>
        <pc:picChg chg="add">
          <ac:chgData name="Matthan Mrkvicka" userId="S::matthanmrkvicka@unomaha.edu::cc5ad034-f037-4b18-9634-975cc94c30f7" providerId="AD" clId="Web-{4122D88E-9F24-3BF6-210A-449E4BE31759}" dt="2022-12-06T15:10:31.300" v="1"/>
          <ac:picMkLst>
            <pc:docMk/>
            <pc:sldMk cId="3093388505" sldId="279"/>
            <ac:picMk id="14" creationId="{A53ED3FC-3BE8-4F1F-BEF1-74B1C721718A}"/>
          </ac:picMkLst>
        </pc:picChg>
      </pc:sldChg>
      <pc:sldChg chg="addSp modSp mod setBg">
        <pc:chgData name="Matthan Mrkvicka" userId="S::matthanmrkvicka@unomaha.edu::cc5ad034-f037-4b18-9634-975cc94c30f7" providerId="AD" clId="Web-{4122D88E-9F24-3BF6-210A-449E4BE31759}" dt="2022-12-06T15:10:50.847" v="2"/>
        <pc:sldMkLst>
          <pc:docMk/>
          <pc:sldMk cId="4184168586" sldId="280"/>
        </pc:sldMkLst>
        <pc:spChg chg="mod">
          <ac:chgData name="Matthan Mrkvicka" userId="S::matthanmrkvicka@unomaha.edu::cc5ad034-f037-4b18-9634-975cc94c30f7" providerId="AD" clId="Web-{4122D88E-9F24-3BF6-210A-449E4BE31759}" dt="2022-12-06T15:10:50.847" v="2"/>
          <ac:spMkLst>
            <pc:docMk/>
            <pc:sldMk cId="4184168586" sldId="280"/>
            <ac:spMk id="2" creationId="{63749C61-A928-C6C9-94C8-0DAE611B49D9}"/>
          </ac:spMkLst>
        </pc:spChg>
        <pc:spChg chg="mod">
          <ac:chgData name="Matthan Mrkvicka" userId="S::matthanmrkvicka@unomaha.edu::cc5ad034-f037-4b18-9634-975cc94c30f7" providerId="AD" clId="Web-{4122D88E-9F24-3BF6-210A-449E4BE31759}" dt="2022-12-06T15:10:50.847" v="2"/>
          <ac:spMkLst>
            <pc:docMk/>
            <pc:sldMk cId="4184168586" sldId="280"/>
            <ac:spMk id="4" creationId="{185F11EC-D424-80B7-2E94-7E48B80BA4A4}"/>
          </ac:spMkLst>
        </pc:spChg>
        <pc:picChg chg="mod ord">
          <ac:chgData name="Matthan Mrkvicka" userId="S::matthanmrkvicka@unomaha.edu::cc5ad034-f037-4b18-9634-975cc94c30f7" providerId="AD" clId="Web-{4122D88E-9F24-3BF6-210A-449E4BE31759}" dt="2022-12-06T15:10:50.847" v="2"/>
          <ac:picMkLst>
            <pc:docMk/>
            <pc:sldMk cId="4184168586" sldId="280"/>
            <ac:picMk id="7" creationId="{CC37F6F2-7280-68B0-AA63-D106D29613F4}"/>
          </ac:picMkLst>
        </pc:picChg>
        <pc:picChg chg="add">
          <ac:chgData name="Matthan Mrkvicka" userId="S::matthanmrkvicka@unomaha.edu::cc5ad034-f037-4b18-9634-975cc94c30f7" providerId="AD" clId="Web-{4122D88E-9F24-3BF6-210A-449E4BE31759}" dt="2022-12-06T15:10:50.847" v="2"/>
          <ac:picMkLst>
            <pc:docMk/>
            <pc:sldMk cId="4184168586" sldId="280"/>
            <ac:picMk id="12" creationId="{A53ED3FC-3BE8-4F1F-BEF1-74B1C721718A}"/>
          </ac:picMkLst>
        </pc:picChg>
      </pc:sldChg>
      <pc:sldChg chg="modSp mod setBg">
        <pc:chgData name="Matthan Mrkvicka" userId="S::matthanmrkvicka@unomaha.edu::cc5ad034-f037-4b18-9634-975cc94c30f7" providerId="AD" clId="Web-{4122D88E-9F24-3BF6-210A-449E4BE31759}" dt="2022-12-06T15:11:56.847" v="10"/>
        <pc:sldMkLst>
          <pc:docMk/>
          <pc:sldMk cId="121016294" sldId="281"/>
        </pc:sldMkLst>
        <pc:spChg chg="mod">
          <ac:chgData name="Matthan Mrkvicka" userId="S::matthanmrkvicka@unomaha.edu::cc5ad034-f037-4b18-9634-975cc94c30f7" providerId="AD" clId="Web-{4122D88E-9F24-3BF6-210A-449E4BE31759}" dt="2022-12-06T15:11:32.191" v="4"/>
          <ac:spMkLst>
            <pc:docMk/>
            <pc:sldMk cId="121016294" sldId="281"/>
            <ac:spMk id="2" creationId="{679339DA-DF46-E0C3-B9D5-487BB19E1E73}"/>
          </ac:spMkLst>
        </pc:spChg>
        <pc:spChg chg="mod ord">
          <ac:chgData name="Matthan Mrkvicka" userId="S::matthanmrkvicka@unomaha.edu::cc5ad034-f037-4b18-9634-975cc94c30f7" providerId="AD" clId="Web-{4122D88E-9F24-3BF6-210A-449E4BE31759}" dt="2022-12-06T15:11:32.191" v="4"/>
          <ac:spMkLst>
            <pc:docMk/>
            <pc:sldMk cId="121016294" sldId="281"/>
            <ac:spMk id="3" creationId="{72E69015-808C-9FE2-1BFB-E6364E2473C5}"/>
          </ac:spMkLst>
        </pc:spChg>
        <pc:spChg chg="mod">
          <ac:chgData name="Matthan Mrkvicka" userId="S::matthanmrkvicka@unomaha.edu::cc5ad034-f037-4b18-9634-975cc94c30f7" providerId="AD" clId="Web-{4122D88E-9F24-3BF6-210A-449E4BE31759}" dt="2022-12-06T15:11:32.191" v="4"/>
          <ac:spMkLst>
            <pc:docMk/>
            <pc:sldMk cId="121016294" sldId="281"/>
            <ac:spMk id="5" creationId="{EDBF8647-F91F-CCE4-014E-6AFFE4BC308F}"/>
          </ac:spMkLst>
        </pc:spChg>
        <pc:picChg chg="mod modCrop">
          <ac:chgData name="Matthan Mrkvicka" userId="S::matthanmrkvicka@unomaha.edu::cc5ad034-f037-4b18-9634-975cc94c30f7" providerId="AD" clId="Web-{4122D88E-9F24-3BF6-210A-449E4BE31759}" dt="2022-12-06T15:11:56.847" v="10"/>
          <ac:picMkLst>
            <pc:docMk/>
            <pc:sldMk cId="121016294" sldId="281"/>
            <ac:picMk id="4" creationId="{21D0EFFB-E019-D454-4D24-F943B6514FE6}"/>
          </ac:picMkLst>
        </pc:picChg>
      </pc:sldChg>
      <pc:sldChg chg="addSp modSp mod setBg">
        <pc:chgData name="Matthan Mrkvicka" userId="S::matthanmrkvicka@unomaha.edu::cc5ad034-f037-4b18-9634-975cc94c30f7" providerId="AD" clId="Web-{4122D88E-9F24-3BF6-210A-449E4BE31759}" dt="2022-12-06T15:11:07.175" v="3"/>
        <pc:sldMkLst>
          <pc:docMk/>
          <pc:sldMk cId="852746734" sldId="282"/>
        </pc:sldMkLst>
        <pc:spChg chg="mod">
          <ac:chgData name="Matthan Mrkvicka" userId="S::matthanmrkvicka@unomaha.edu::cc5ad034-f037-4b18-9634-975cc94c30f7" providerId="AD" clId="Web-{4122D88E-9F24-3BF6-210A-449E4BE31759}" dt="2022-12-06T15:11:07.175" v="3"/>
          <ac:spMkLst>
            <pc:docMk/>
            <pc:sldMk cId="852746734" sldId="282"/>
            <ac:spMk id="2" creationId="{63749C61-A928-C6C9-94C8-0DAE611B49D9}"/>
          </ac:spMkLst>
        </pc:spChg>
        <pc:spChg chg="mod">
          <ac:chgData name="Matthan Mrkvicka" userId="S::matthanmrkvicka@unomaha.edu::cc5ad034-f037-4b18-9634-975cc94c30f7" providerId="AD" clId="Web-{4122D88E-9F24-3BF6-210A-449E4BE31759}" dt="2022-12-06T15:11:07.175" v="3"/>
          <ac:spMkLst>
            <pc:docMk/>
            <pc:sldMk cId="852746734" sldId="282"/>
            <ac:spMk id="4" creationId="{185F11EC-D424-80B7-2E94-7E48B80BA4A4}"/>
          </ac:spMkLst>
        </pc:spChg>
        <pc:picChg chg="mod ord">
          <ac:chgData name="Matthan Mrkvicka" userId="S::matthanmrkvicka@unomaha.edu::cc5ad034-f037-4b18-9634-975cc94c30f7" providerId="AD" clId="Web-{4122D88E-9F24-3BF6-210A-449E4BE31759}" dt="2022-12-06T15:11:07.175" v="3"/>
          <ac:picMkLst>
            <pc:docMk/>
            <pc:sldMk cId="852746734" sldId="282"/>
            <ac:picMk id="6" creationId="{F8AF1AD5-77DF-589D-7A1D-E7506FF33601}"/>
          </ac:picMkLst>
        </pc:picChg>
        <pc:picChg chg="add">
          <ac:chgData name="Matthan Mrkvicka" userId="S::matthanmrkvicka@unomaha.edu::cc5ad034-f037-4b18-9634-975cc94c30f7" providerId="AD" clId="Web-{4122D88E-9F24-3BF6-210A-449E4BE31759}" dt="2022-12-06T15:11:07.175" v="3"/>
          <ac:picMkLst>
            <pc:docMk/>
            <pc:sldMk cId="852746734" sldId="282"/>
            <ac:picMk id="11" creationId="{A53ED3FC-3BE8-4F1F-BEF1-74B1C721718A}"/>
          </ac:picMkLst>
        </pc:picChg>
      </pc:sldChg>
      <pc:sldChg chg="addSp delSp modSp mod setBg">
        <pc:chgData name="Matthan Mrkvicka" userId="S::matthanmrkvicka@unomaha.edu::cc5ad034-f037-4b18-9634-975cc94c30f7" providerId="AD" clId="Web-{4122D88E-9F24-3BF6-210A-449E4BE31759}" dt="2022-12-06T15:21:22.440" v="93"/>
        <pc:sldMkLst>
          <pc:docMk/>
          <pc:sldMk cId="639513474" sldId="283"/>
        </pc:sldMkLst>
        <pc:spChg chg="mod ord">
          <ac:chgData name="Matthan Mrkvicka" userId="S::matthanmrkvicka@unomaha.edu::cc5ad034-f037-4b18-9634-975cc94c30f7" providerId="AD" clId="Web-{4122D88E-9F24-3BF6-210A-449E4BE31759}" dt="2022-12-06T15:21:22.440" v="93"/>
          <ac:spMkLst>
            <pc:docMk/>
            <pc:sldMk cId="639513474" sldId="283"/>
            <ac:spMk id="2" creationId="{67DCF075-4F90-0E11-852E-9CC6B7F03F21}"/>
          </ac:spMkLst>
        </pc:spChg>
        <pc:spChg chg="add mod">
          <ac:chgData name="Matthan Mrkvicka" userId="S::matthanmrkvicka@unomaha.edu::cc5ad034-f037-4b18-9634-975cc94c30f7" providerId="AD" clId="Web-{4122D88E-9F24-3BF6-210A-449E4BE31759}" dt="2022-12-06T15:21:22.440" v="93"/>
          <ac:spMkLst>
            <pc:docMk/>
            <pc:sldMk cId="639513474" sldId="283"/>
            <ac:spMk id="5" creationId="{1D3CEF10-2F2C-8A32-749C-EC552D0E6FED}"/>
          </ac:spMkLst>
        </pc:spChg>
        <pc:spChg chg="add">
          <ac:chgData name="Matthan Mrkvicka" userId="S::matthanmrkvicka@unomaha.edu::cc5ad034-f037-4b18-9634-975cc94c30f7" providerId="AD" clId="Web-{4122D88E-9F24-3BF6-210A-449E4BE31759}" dt="2022-12-06T15:21:22.440" v="93"/>
          <ac:spMkLst>
            <pc:docMk/>
            <pc:sldMk cId="639513474" sldId="283"/>
            <ac:spMk id="12" creationId="{0DC895F7-4E59-40FB-87DD-ACE47F94C143}"/>
          </ac:spMkLst>
        </pc:spChg>
        <pc:picChg chg="add del mod">
          <ac:chgData name="Matthan Mrkvicka" userId="S::matthanmrkvicka@unomaha.edu::cc5ad034-f037-4b18-9634-975cc94c30f7" providerId="AD" clId="Web-{4122D88E-9F24-3BF6-210A-449E4BE31759}" dt="2022-12-06T15:20:54.597" v="88"/>
          <ac:picMkLst>
            <pc:docMk/>
            <pc:sldMk cId="639513474" sldId="283"/>
            <ac:picMk id="3" creationId="{CEDC9ECD-9144-5170-9FD8-41DA3FDBCF08}"/>
          </ac:picMkLst>
        </pc:picChg>
        <pc:picChg chg="add mod">
          <ac:chgData name="Matthan Mrkvicka" userId="S::matthanmrkvicka@unomaha.edu::cc5ad034-f037-4b18-9634-975cc94c30f7" providerId="AD" clId="Web-{4122D88E-9F24-3BF6-210A-449E4BE31759}" dt="2022-12-06T15:21:22.440" v="93"/>
          <ac:picMkLst>
            <pc:docMk/>
            <pc:sldMk cId="639513474" sldId="283"/>
            <ac:picMk id="4" creationId="{39D088C5-3EB6-4785-D263-9B1CB8DBA3A3}"/>
          </ac:picMkLst>
        </pc:picChg>
        <pc:picChg chg="add">
          <ac:chgData name="Matthan Mrkvicka" userId="S::matthanmrkvicka@unomaha.edu::cc5ad034-f037-4b18-9634-975cc94c30f7" providerId="AD" clId="Web-{4122D88E-9F24-3BF6-210A-449E4BE31759}" dt="2022-12-06T15:21:22.440" v="93"/>
          <ac:picMkLst>
            <pc:docMk/>
            <pc:sldMk cId="639513474" sldId="283"/>
            <ac:picMk id="10" creationId="{CBECFFDC-94DB-4DA3-94FE-22FEDDA8FA30}"/>
          </ac:picMkLst>
        </pc:picChg>
        <pc:picChg chg="add">
          <ac:chgData name="Matthan Mrkvicka" userId="S::matthanmrkvicka@unomaha.edu::cc5ad034-f037-4b18-9634-975cc94c30f7" providerId="AD" clId="Web-{4122D88E-9F24-3BF6-210A-449E4BE31759}" dt="2022-12-06T15:21:22.440" v="93"/>
          <ac:picMkLst>
            <pc:docMk/>
            <pc:sldMk cId="639513474" sldId="283"/>
            <ac:picMk id="14" creationId="{1A4C720E-710D-44F8-A8D7-2BAA61E1814B}"/>
          </ac:picMkLst>
        </pc:picChg>
      </pc:sldChg>
      <pc:sldChg chg="modSp">
        <pc:chgData name="Matthan Mrkvicka" userId="S::matthanmrkvicka@unomaha.edu::cc5ad034-f037-4b18-9634-975cc94c30f7" providerId="AD" clId="Web-{4122D88E-9F24-3BF6-210A-449E4BE31759}" dt="2022-12-06T15:23:21.003" v="106" actId="20577"/>
        <pc:sldMkLst>
          <pc:docMk/>
          <pc:sldMk cId="3309092412" sldId="284"/>
        </pc:sldMkLst>
        <pc:spChg chg="mod">
          <ac:chgData name="Matthan Mrkvicka" userId="S::matthanmrkvicka@unomaha.edu::cc5ad034-f037-4b18-9634-975cc94c30f7" providerId="AD" clId="Web-{4122D88E-9F24-3BF6-210A-449E4BE31759}" dt="2022-12-06T15:23:21.003" v="106" actId="20577"/>
          <ac:spMkLst>
            <pc:docMk/>
            <pc:sldMk cId="3309092412" sldId="284"/>
            <ac:spMk id="3" creationId="{70B9451C-1CE4-726D-ACAF-DE4AC51E01D3}"/>
          </ac:spMkLst>
        </pc:spChg>
      </pc:sldChg>
      <pc:sldChg chg="modSp mod setBg">
        <pc:chgData name="Matthan Mrkvicka" userId="S::matthanmrkvicka@unomaha.edu::cc5ad034-f037-4b18-9634-975cc94c30f7" providerId="AD" clId="Web-{4122D88E-9F24-3BF6-210A-449E4BE31759}" dt="2022-12-06T15:23:16.019" v="105" actId="20577"/>
        <pc:sldMkLst>
          <pc:docMk/>
          <pc:sldMk cId="3111868281" sldId="285"/>
        </pc:sldMkLst>
        <pc:spChg chg="mod">
          <ac:chgData name="Matthan Mrkvicka" userId="S::matthanmrkvicka@unomaha.edu::cc5ad034-f037-4b18-9634-975cc94c30f7" providerId="AD" clId="Web-{4122D88E-9F24-3BF6-210A-449E4BE31759}" dt="2022-12-06T15:12:40.909" v="11"/>
          <ac:spMkLst>
            <pc:docMk/>
            <pc:sldMk cId="3111868281" sldId="285"/>
            <ac:spMk id="2" creationId="{B79DBE1D-5450-E0AF-88D0-E31BE6E7C3BB}"/>
          </ac:spMkLst>
        </pc:spChg>
        <pc:spChg chg="mod">
          <ac:chgData name="Matthan Mrkvicka" userId="S::matthanmrkvicka@unomaha.edu::cc5ad034-f037-4b18-9634-975cc94c30f7" providerId="AD" clId="Web-{4122D88E-9F24-3BF6-210A-449E4BE31759}" dt="2022-12-06T15:23:16.019" v="105" actId="20577"/>
          <ac:spMkLst>
            <pc:docMk/>
            <pc:sldMk cId="3111868281" sldId="285"/>
            <ac:spMk id="3" creationId="{C802DC56-19BE-9657-7858-FAFC402AA914}"/>
          </ac:spMkLst>
        </pc:spChg>
        <pc:picChg chg="mod">
          <ac:chgData name="Matthan Mrkvicka" userId="S::matthanmrkvicka@unomaha.edu::cc5ad034-f037-4b18-9634-975cc94c30f7" providerId="AD" clId="Web-{4122D88E-9F24-3BF6-210A-449E4BE31759}" dt="2022-12-06T15:12:40.909" v="11"/>
          <ac:picMkLst>
            <pc:docMk/>
            <pc:sldMk cId="3111868281" sldId="285"/>
            <ac:picMk id="4" creationId="{E6C10F32-EDB4-5F2A-B2E4-8714DD31C954}"/>
          </ac:picMkLst>
        </pc:picChg>
      </pc:sldChg>
      <pc:sldChg chg="del">
        <pc:chgData name="Matthan Mrkvicka" userId="S::matthanmrkvicka@unomaha.edu::cc5ad034-f037-4b18-9634-975cc94c30f7" providerId="AD" clId="Web-{4122D88E-9F24-3BF6-210A-449E4BE31759}" dt="2022-12-06T15:12:55.456" v="12"/>
        <pc:sldMkLst>
          <pc:docMk/>
          <pc:sldMk cId="1818709130" sldId="286"/>
        </pc:sldMkLst>
      </pc:sldChg>
      <pc:sldChg chg="modSp">
        <pc:chgData name="Matthan Mrkvicka" userId="S::matthanmrkvicka@unomaha.edu::cc5ad034-f037-4b18-9634-975cc94c30f7" providerId="AD" clId="Web-{4122D88E-9F24-3BF6-210A-449E4BE31759}" dt="2022-12-06T15:22:06.909" v="94" actId="20577"/>
        <pc:sldMkLst>
          <pc:docMk/>
          <pc:sldMk cId="2257429056" sldId="287"/>
        </pc:sldMkLst>
        <pc:spChg chg="mod">
          <ac:chgData name="Matthan Mrkvicka" userId="S::matthanmrkvicka@unomaha.edu::cc5ad034-f037-4b18-9634-975cc94c30f7" providerId="AD" clId="Web-{4122D88E-9F24-3BF6-210A-449E4BE31759}" dt="2022-12-06T15:22:06.909" v="94" actId="20577"/>
          <ac:spMkLst>
            <pc:docMk/>
            <pc:sldMk cId="2257429056" sldId="287"/>
            <ac:spMk id="3" creationId="{E7BB388E-B4E1-6E41-32BF-95D1D71D5890}"/>
          </ac:spMkLst>
        </pc:spChg>
      </pc:sldChg>
      <pc:sldChg chg="addSp modSp mod setBg">
        <pc:chgData name="Matthan Mrkvicka" userId="S::matthanmrkvicka@unomaha.edu::cc5ad034-f037-4b18-9634-975cc94c30f7" providerId="AD" clId="Web-{4122D88E-9F24-3BF6-210A-449E4BE31759}" dt="2022-12-06T15:22:57.190" v="103" actId="20577"/>
        <pc:sldMkLst>
          <pc:docMk/>
          <pc:sldMk cId="1504304902" sldId="288"/>
        </pc:sldMkLst>
        <pc:spChg chg="mod">
          <ac:chgData name="Matthan Mrkvicka" userId="S::matthanmrkvicka@unomaha.edu::cc5ad034-f037-4b18-9634-975cc94c30f7" providerId="AD" clId="Web-{4122D88E-9F24-3BF6-210A-449E4BE31759}" dt="2022-12-06T15:22:39.769" v="96"/>
          <ac:spMkLst>
            <pc:docMk/>
            <pc:sldMk cId="1504304902" sldId="288"/>
            <ac:spMk id="2" creationId="{CC568720-282E-B52A-1341-CC8BAB5ABB4D}"/>
          </ac:spMkLst>
        </pc:spChg>
        <pc:spChg chg="mod">
          <ac:chgData name="Matthan Mrkvicka" userId="S::matthanmrkvicka@unomaha.edu::cc5ad034-f037-4b18-9634-975cc94c30f7" providerId="AD" clId="Web-{4122D88E-9F24-3BF6-210A-449E4BE31759}" dt="2022-12-06T15:22:57.190" v="103" actId="20577"/>
          <ac:spMkLst>
            <pc:docMk/>
            <pc:sldMk cId="1504304902" sldId="288"/>
            <ac:spMk id="3" creationId="{81CD6E78-68CC-91AD-367D-C5842D1F1338}"/>
          </ac:spMkLst>
        </pc:spChg>
        <pc:spChg chg="add">
          <ac:chgData name="Matthan Mrkvicka" userId="S::matthanmrkvicka@unomaha.edu::cc5ad034-f037-4b18-9634-975cc94c30f7" providerId="AD" clId="Web-{4122D88E-9F24-3BF6-210A-449E4BE31759}" dt="2022-12-06T15:22:39.769" v="96"/>
          <ac:spMkLst>
            <pc:docMk/>
            <pc:sldMk cId="1504304902" sldId="288"/>
            <ac:spMk id="8" creationId="{50E53EDA-3B94-4F6B-9E86-D3BB9EBB9616}"/>
          </ac:spMkLst>
        </pc:spChg>
        <pc:cxnChg chg="add">
          <ac:chgData name="Matthan Mrkvicka" userId="S::matthanmrkvicka@unomaha.edu::cc5ad034-f037-4b18-9634-975cc94c30f7" providerId="AD" clId="Web-{4122D88E-9F24-3BF6-210A-449E4BE31759}" dt="2022-12-06T15:22:39.769" v="96"/>
          <ac:cxnSpMkLst>
            <pc:docMk/>
            <pc:sldMk cId="1504304902" sldId="288"/>
            <ac:cxnSpMk id="10" creationId="{30EFD79F-7790-479B-B7DB-BD0D8C101DDD}"/>
          </ac:cxnSpMkLst>
        </pc:cxnChg>
      </pc:sldChg>
      <pc:sldChg chg="modSp add replId">
        <pc:chgData name="Matthan Mrkvicka" userId="S::matthanmrkvicka@unomaha.edu::cc5ad034-f037-4b18-9634-975cc94c30f7" providerId="AD" clId="Web-{4122D88E-9F24-3BF6-210A-449E4BE31759}" dt="2022-12-06T15:13:02.472" v="15" actId="20577"/>
        <pc:sldMkLst>
          <pc:docMk/>
          <pc:sldMk cId="1181428083" sldId="289"/>
        </pc:sldMkLst>
        <pc:spChg chg="mod">
          <ac:chgData name="Matthan Mrkvicka" userId="S::matthanmrkvicka@unomaha.edu::cc5ad034-f037-4b18-9634-975cc94c30f7" providerId="AD" clId="Web-{4122D88E-9F24-3BF6-210A-449E4BE31759}" dt="2022-12-06T15:13:02.472" v="15" actId="20577"/>
          <ac:spMkLst>
            <pc:docMk/>
            <pc:sldMk cId="1181428083" sldId="289"/>
            <ac:spMk id="3" creationId="{C802DC56-19BE-9657-7858-FAFC402AA914}"/>
          </ac:spMkLst>
        </pc:spChg>
      </pc:sldChg>
    </pc:docChg>
  </pc:docChgLst>
  <pc:docChgLst>
    <pc:chgData name="Matthan Mrkvicka" userId="S::matthanmrkvicka@unomaha.edu::cc5ad034-f037-4b18-9634-975cc94c30f7" providerId="AD" clId="Web-{BC0ACC16-6011-5B08-FEB8-9339BD2832AB}"/>
    <pc:docChg chg="addSld delSld modSld">
      <pc:chgData name="Matthan Mrkvicka" userId="S::matthanmrkvicka@unomaha.edu::cc5ad034-f037-4b18-9634-975cc94c30f7" providerId="AD" clId="Web-{BC0ACC16-6011-5B08-FEB8-9339BD2832AB}" dt="2022-12-06T22:48:08.847" v="13" actId="20577"/>
      <pc:docMkLst>
        <pc:docMk/>
      </pc:docMkLst>
      <pc:sldChg chg="modSp">
        <pc:chgData name="Matthan Mrkvicka" userId="S::matthanmrkvicka@unomaha.edu::cc5ad034-f037-4b18-9634-975cc94c30f7" providerId="AD" clId="Web-{BC0ACC16-6011-5B08-FEB8-9339BD2832AB}" dt="2022-12-06T22:42:21.755" v="3" actId="1076"/>
        <pc:sldMkLst>
          <pc:docMk/>
          <pc:sldMk cId="438020259" sldId="262"/>
        </pc:sldMkLst>
        <pc:spChg chg="mod">
          <ac:chgData name="Matthan Mrkvicka" userId="S::matthanmrkvicka@unomaha.edu::cc5ad034-f037-4b18-9634-975cc94c30f7" providerId="AD" clId="Web-{BC0ACC16-6011-5B08-FEB8-9339BD2832AB}" dt="2022-12-06T22:42:21.755" v="3" actId="1076"/>
          <ac:spMkLst>
            <pc:docMk/>
            <pc:sldMk cId="438020259" sldId="262"/>
            <ac:spMk id="4" creationId="{8A4C078B-4D98-4C2D-947B-AD5D7589F9B4}"/>
          </ac:spMkLst>
        </pc:spChg>
      </pc:sldChg>
      <pc:sldChg chg="modSp">
        <pc:chgData name="Matthan Mrkvicka" userId="S::matthanmrkvicka@unomaha.edu::cc5ad034-f037-4b18-9634-975cc94c30f7" providerId="AD" clId="Web-{BC0ACC16-6011-5B08-FEB8-9339BD2832AB}" dt="2022-12-06T22:48:08.847" v="13" actId="20577"/>
        <pc:sldMkLst>
          <pc:docMk/>
          <pc:sldMk cId="2655978945" sldId="268"/>
        </pc:sldMkLst>
        <pc:spChg chg="mod">
          <ac:chgData name="Matthan Mrkvicka" userId="S::matthanmrkvicka@unomaha.edu::cc5ad034-f037-4b18-9634-975cc94c30f7" providerId="AD" clId="Web-{BC0ACC16-6011-5B08-FEB8-9339BD2832AB}" dt="2022-12-06T22:48:08.847" v="13" actId="20577"/>
          <ac:spMkLst>
            <pc:docMk/>
            <pc:sldMk cId="2655978945" sldId="268"/>
            <ac:spMk id="3" creationId="{DA1B86E1-52BB-A27C-7E46-33196016F4B2}"/>
          </ac:spMkLst>
        </pc:spChg>
      </pc:sldChg>
      <pc:sldChg chg="modSp">
        <pc:chgData name="Matthan Mrkvicka" userId="S::matthanmrkvicka@unomaha.edu::cc5ad034-f037-4b18-9634-975cc94c30f7" providerId="AD" clId="Web-{BC0ACC16-6011-5B08-FEB8-9339BD2832AB}" dt="2022-12-06T22:41:16.081" v="1" actId="20577"/>
        <pc:sldMkLst>
          <pc:docMk/>
          <pc:sldMk cId="3590142403" sldId="277"/>
        </pc:sldMkLst>
        <pc:spChg chg="mod">
          <ac:chgData name="Matthan Mrkvicka" userId="S::matthanmrkvicka@unomaha.edu::cc5ad034-f037-4b18-9634-975cc94c30f7" providerId="AD" clId="Web-{BC0ACC16-6011-5B08-FEB8-9339BD2832AB}" dt="2022-12-06T22:41:16.081" v="1" actId="20577"/>
          <ac:spMkLst>
            <pc:docMk/>
            <pc:sldMk cId="3590142403" sldId="277"/>
            <ac:spMk id="3" creationId="{CBE716A1-FA2F-EEA3-2524-84406008C676}"/>
          </ac:spMkLst>
        </pc:spChg>
      </pc:sldChg>
      <pc:sldChg chg="del">
        <pc:chgData name="Matthan Mrkvicka" userId="S::matthanmrkvicka@unomaha.edu::cc5ad034-f037-4b18-9634-975cc94c30f7" providerId="AD" clId="Web-{BC0ACC16-6011-5B08-FEB8-9339BD2832AB}" dt="2022-12-06T22:44:26.447" v="4"/>
        <pc:sldMkLst>
          <pc:docMk/>
          <pc:sldMk cId="3727628604" sldId="278"/>
        </pc:sldMkLst>
      </pc:sldChg>
      <pc:sldChg chg="new">
        <pc:chgData name="Matthan Mrkvicka" userId="S::matthanmrkvicka@unomaha.edu::cc5ad034-f037-4b18-9634-975cc94c30f7" providerId="AD" clId="Web-{BC0ACC16-6011-5B08-FEB8-9339BD2832AB}" dt="2022-12-06T22:36:22.460" v="0"/>
        <pc:sldMkLst>
          <pc:docMk/>
          <pc:sldMk cId="3314424695" sldId="290"/>
        </pc:sldMkLst>
      </pc:sldChg>
    </pc:docChg>
  </pc:docChgLst>
  <pc:docChgLst>
    <pc:chgData name="Matthan Mrkvicka" userId="S::matthanmrkvicka@unomaha.edu::cc5ad034-f037-4b18-9634-975cc94c30f7" providerId="AD" clId="Web-{4E0D4A9E-ED94-EF01-0466-BCFA763D01E6}"/>
    <pc:docChg chg="delSld modSld">
      <pc:chgData name="Matthan Mrkvicka" userId="S::matthanmrkvicka@unomaha.edu::cc5ad034-f037-4b18-9634-975cc94c30f7" providerId="AD" clId="Web-{4E0D4A9E-ED94-EF01-0466-BCFA763D01E6}" dt="2023-10-11T13:58:15.116" v="18" actId="14100"/>
      <pc:docMkLst>
        <pc:docMk/>
      </pc:docMkLst>
      <pc:sldChg chg="addSp delSp modSp">
        <pc:chgData name="Matthan Mrkvicka" userId="S::matthanmrkvicka@unomaha.edu::cc5ad034-f037-4b18-9634-975cc94c30f7" providerId="AD" clId="Web-{4E0D4A9E-ED94-EF01-0466-BCFA763D01E6}" dt="2023-10-11T13:58:15.116" v="18" actId="14100"/>
        <pc:sldMkLst>
          <pc:docMk/>
          <pc:sldMk cId="109857222" sldId="256"/>
        </pc:sldMkLst>
        <pc:picChg chg="del">
          <ac:chgData name="Matthan Mrkvicka" userId="S::matthanmrkvicka@unomaha.edu::cc5ad034-f037-4b18-9634-975cc94c30f7" providerId="AD" clId="Web-{4E0D4A9E-ED94-EF01-0466-BCFA763D01E6}" dt="2023-10-11T13:46:35.091" v="14"/>
          <ac:picMkLst>
            <pc:docMk/>
            <pc:sldMk cId="109857222" sldId="256"/>
            <ac:picMk id="4" creationId="{43E30558-7B1A-3CE4-0D7B-6315CEBD0BCA}"/>
          </ac:picMkLst>
        </pc:picChg>
        <pc:picChg chg="add mod">
          <ac:chgData name="Matthan Mrkvicka" userId="S::matthanmrkvicka@unomaha.edu::cc5ad034-f037-4b18-9634-975cc94c30f7" providerId="AD" clId="Web-{4E0D4A9E-ED94-EF01-0466-BCFA763D01E6}" dt="2023-10-11T13:58:15.116" v="18" actId="14100"/>
          <ac:picMkLst>
            <pc:docMk/>
            <pc:sldMk cId="109857222" sldId="256"/>
            <ac:picMk id="5" creationId="{B4E20AFC-ACE6-77A5-16EF-DC3744D6B7C0}"/>
          </ac:picMkLst>
        </pc:picChg>
      </pc:sldChg>
      <pc:sldChg chg="delSp del">
        <pc:chgData name="Matthan Mrkvicka" userId="S::matthanmrkvicka@unomaha.edu::cc5ad034-f037-4b18-9634-975cc94c30f7" providerId="AD" clId="Web-{4E0D4A9E-ED94-EF01-0466-BCFA763D01E6}" dt="2023-10-11T13:42:07.534" v="1"/>
        <pc:sldMkLst>
          <pc:docMk/>
          <pc:sldMk cId="1484698479" sldId="259"/>
        </pc:sldMkLst>
        <pc:spChg chg="del">
          <ac:chgData name="Matthan Mrkvicka" userId="S::matthanmrkvicka@unomaha.edu::cc5ad034-f037-4b18-9634-975cc94c30f7" providerId="AD" clId="Web-{4E0D4A9E-ED94-EF01-0466-BCFA763D01E6}" dt="2023-10-11T13:41:40.299" v="0"/>
          <ac:spMkLst>
            <pc:docMk/>
            <pc:sldMk cId="1484698479" sldId="259"/>
            <ac:spMk id="6" creationId="{95A27CBA-18A9-91C7-6721-FCC13D2D7CAF}"/>
          </ac:spMkLst>
        </pc:spChg>
      </pc:sldChg>
      <pc:sldChg chg="modSp">
        <pc:chgData name="Matthan Mrkvicka" userId="S::matthanmrkvicka@unomaha.edu::cc5ad034-f037-4b18-9634-975cc94c30f7" providerId="AD" clId="Web-{4E0D4A9E-ED94-EF01-0466-BCFA763D01E6}" dt="2023-10-11T13:42:32.957" v="6" actId="20577"/>
        <pc:sldMkLst>
          <pc:docMk/>
          <pc:sldMk cId="3601771930" sldId="276"/>
        </pc:sldMkLst>
        <pc:spChg chg="mod">
          <ac:chgData name="Matthan Mrkvicka" userId="S::matthanmrkvicka@unomaha.edu::cc5ad034-f037-4b18-9634-975cc94c30f7" providerId="AD" clId="Web-{4E0D4A9E-ED94-EF01-0466-BCFA763D01E6}" dt="2023-10-11T13:42:23.941" v="4" actId="20577"/>
          <ac:spMkLst>
            <pc:docMk/>
            <pc:sldMk cId="3601771930" sldId="276"/>
            <ac:spMk id="3" creationId="{7F0CDDFA-A321-C814-E2AA-80DC1C0287FC}"/>
          </ac:spMkLst>
        </pc:spChg>
        <pc:spChg chg="mod">
          <ac:chgData name="Matthan Mrkvicka" userId="S::matthanmrkvicka@unomaha.edu::cc5ad034-f037-4b18-9634-975cc94c30f7" providerId="AD" clId="Web-{4E0D4A9E-ED94-EF01-0466-BCFA763D01E6}" dt="2023-10-11T13:42:32.957" v="6" actId="20577"/>
          <ac:spMkLst>
            <pc:docMk/>
            <pc:sldMk cId="3601771930" sldId="276"/>
            <ac:spMk id="6" creationId="{95A27CBA-18A9-91C7-6721-FCC13D2D7CAF}"/>
          </ac:spMkLst>
        </pc:spChg>
      </pc:sldChg>
      <pc:sldChg chg="modSp">
        <pc:chgData name="Matthan Mrkvicka" userId="S::matthanmrkvicka@unomaha.edu::cc5ad034-f037-4b18-9634-975cc94c30f7" providerId="AD" clId="Web-{4E0D4A9E-ED94-EF01-0466-BCFA763D01E6}" dt="2023-10-11T13:46:24.872" v="13" actId="20577"/>
        <pc:sldMkLst>
          <pc:docMk/>
          <pc:sldMk cId="1504304902" sldId="288"/>
        </pc:sldMkLst>
        <pc:spChg chg="mod">
          <ac:chgData name="Matthan Mrkvicka" userId="S::matthanmrkvicka@unomaha.edu::cc5ad034-f037-4b18-9634-975cc94c30f7" providerId="AD" clId="Web-{4E0D4A9E-ED94-EF01-0466-BCFA763D01E6}" dt="2023-10-11T13:46:24.872" v="13" actId="20577"/>
          <ac:spMkLst>
            <pc:docMk/>
            <pc:sldMk cId="1504304902" sldId="288"/>
            <ac:spMk id="2" creationId="{CC568720-282E-B52A-1341-CC8BAB5ABB4D}"/>
          </ac:spMkLst>
        </pc:spChg>
        <pc:spChg chg="mod">
          <ac:chgData name="Matthan Mrkvicka" userId="S::matthanmrkvicka@unomaha.edu::cc5ad034-f037-4b18-9634-975cc94c30f7" providerId="AD" clId="Web-{4E0D4A9E-ED94-EF01-0466-BCFA763D01E6}" dt="2023-10-11T13:46:11.637" v="11" actId="20577"/>
          <ac:spMkLst>
            <pc:docMk/>
            <pc:sldMk cId="1504304902" sldId="288"/>
            <ac:spMk id="3" creationId="{81CD6E78-68CC-91AD-367D-C5842D1F1338}"/>
          </ac:spMkLst>
        </pc:spChg>
      </pc:sldChg>
    </pc:docChg>
  </pc:docChgLst>
  <pc:docChgLst>
    <pc:chgData name="Matthan Mrkvicka" userId="S::matthanmrkvicka@unomaha.edu::cc5ad034-f037-4b18-9634-975cc94c30f7" providerId="AD" clId="Web-{9B011CAF-5B8C-4BD3-9328-8587E3BD1B3F}"/>
    <pc:docChg chg="addSld delSld modSld sldOrd">
      <pc:chgData name="Matthan Mrkvicka" userId="S::matthanmrkvicka@unomaha.edu::cc5ad034-f037-4b18-9634-975cc94c30f7" providerId="AD" clId="Web-{9B011CAF-5B8C-4BD3-9328-8587E3BD1B3F}" dt="2022-12-05T17:14:45.678" v="662"/>
      <pc:docMkLst>
        <pc:docMk/>
      </pc:docMkLst>
      <pc:sldChg chg="modSp">
        <pc:chgData name="Matthan Mrkvicka" userId="S::matthanmrkvicka@unomaha.edu::cc5ad034-f037-4b18-9634-975cc94c30f7" providerId="AD" clId="Web-{9B011CAF-5B8C-4BD3-9328-8587E3BD1B3F}" dt="2022-12-05T14:09:42.781" v="7" actId="20577"/>
        <pc:sldMkLst>
          <pc:docMk/>
          <pc:sldMk cId="109857222" sldId="256"/>
        </pc:sldMkLst>
        <pc:spChg chg="mod">
          <ac:chgData name="Matthan Mrkvicka" userId="S::matthanmrkvicka@unomaha.edu::cc5ad034-f037-4b18-9634-975cc94c30f7" providerId="AD" clId="Web-{9B011CAF-5B8C-4BD3-9328-8587E3BD1B3F}" dt="2022-12-05T14:09:34.609" v="2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Matthan Mrkvicka" userId="S::matthanmrkvicka@unomaha.edu::cc5ad034-f037-4b18-9634-975cc94c30f7" providerId="AD" clId="Web-{9B011CAF-5B8C-4BD3-9328-8587E3BD1B3F}" dt="2022-12-05T14:09:42.781" v="7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 new">
        <pc:chgData name="Matthan Mrkvicka" userId="S::matthanmrkvicka@unomaha.edu::cc5ad034-f037-4b18-9634-975cc94c30f7" providerId="AD" clId="Web-{9B011CAF-5B8C-4BD3-9328-8587E3BD1B3F}" dt="2022-12-05T14:12:27.208" v="37" actId="20577"/>
        <pc:sldMkLst>
          <pc:docMk/>
          <pc:sldMk cId="251222357" sldId="257"/>
        </pc:sldMkLst>
        <pc:spChg chg="mod">
          <ac:chgData name="Matthan Mrkvicka" userId="S::matthanmrkvicka@unomaha.edu::cc5ad034-f037-4b18-9634-975cc94c30f7" providerId="AD" clId="Web-{9B011CAF-5B8C-4BD3-9328-8587E3BD1B3F}" dt="2022-12-05T14:10:54.096" v="11" actId="20577"/>
          <ac:spMkLst>
            <pc:docMk/>
            <pc:sldMk cId="251222357" sldId="257"/>
            <ac:spMk id="2" creationId="{B2A3E238-6FC8-EF12-8739-429B49F11900}"/>
          </ac:spMkLst>
        </pc:spChg>
        <pc:spChg chg="mod">
          <ac:chgData name="Matthan Mrkvicka" userId="S::matthanmrkvicka@unomaha.edu::cc5ad034-f037-4b18-9634-975cc94c30f7" providerId="AD" clId="Web-{9B011CAF-5B8C-4BD3-9328-8587E3BD1B3F}" dt="2022-12-05T14:12:27.208" v="37" actId="20577"/>
          <ac:spMkLst>
            <pc:docMk/>
            <pc:sldMk cId="251222357" sldId="257"/>
            <ac:spMk id="3" creationId="{8CD7F3A7-5376-F5DC-3953-BE70DC88802E}"/>
          </ac:spMkLst>
        </pc:spChg>
      </pc:sldChg>
      <pc:sldChg chg="modSp new">
        <pc:chgData name="Matthan Mrkvicka" userId="S::matthanmrkvicka@unomaha.edu::cc5ad034-f037-4b18-9634-975cc94c30f7" providerId="AD" clId="Web-{9B011CAF-5B8C-4BD3-9328-8587E3BD1B3F}" dt="2022-12-05T14:13:04.428" v="46" actId="20577"/>
        <pc:sldMkLst>
          <pc:docMk/>
          <pc:sldMk cId="2994626410" sldId="258"/>
        </pc:sldMkLst>
        <pc:spChg chg="mod">
          <ac:chgData name="Matthan Mrkvicka" userId="S::matthanmrkvicka@unomaha.edu::cc5ad034-f037-4b18-9634-975cc94c30f7" providerId="AD" clId="Web-{9B011CAF-5B8C-4BD3-9328-8587E3BD1B3F}" dt="2022-12-05T14:13:04.428" v="46" actId="20577"/>
          <ac:spMkLst>
            <pc:docMk/>
            <pc:sldMk cId="2994626410" sldId="258"/>
            <ac:spMk id="2" creationId="{EA182AFB-BCAC-DE84-2A4C-D676749D8FA0}"/>
          </ac:spMkLst>
        </pc:spChg>
      </pc:sldChg>
      <pc:sldChg chg="addSp delSp modSp new mod modClrScheme chgLayout">
        <pc:chgData name="Matthan Mrkvicka" userId="S::matthanmrkvicka@unomaha.edu::cc5ad034-f037-4b18-9634-975cc94c30f7" providerId="AD" clId="Web-{9B011CAF-5B8C-4BD3-9328-8587E3BD1B3F}" dt="2022-12-05T14:14:20.884" v="68"/>
        <pc:sldMkLst>
          <pc:docMk/>
          <pc:sldMk cId="1484698479" sldId="259"/>
        </pc:sldMkLst>
        <pc:spChg chg="mod ord">
          <ac:chgData name="Matthan Mrkvicka" userId="S::matthanmrkvicka@unomaha.edu::cc5ad034-f037-4b18-9634-975cc94c30f7" providerId="AD" clId="Web-{9B011CAF-5B8C-4BD3-9328-8587E3BD1B3F}" dt="2022-12-05T14:14:17.618" v="67" actId="20577"/>
          <ac:spMkLst>
            <pc:docMk/>
            <pc:sldMk cId="1484698479" sldId="259"/>
            <ac:spMk id="2" creationId="{6CCF4922-B6D5-3E1B-93BF-37105DB3C27A}"/>
          </ac:spMkLst>
        </pc:spChg>
        <pc:spChg chg="mod ord">
          <ac:chgData name="Matthan Mrkvicka" userId="S::matthanmrkvicka@unomaha.edu::cc5ad034-f037-4b18-9634-975cc94c30f7" providerId="AD" clId="Web-{9B011CAF-5B8C-4BD3-9328-8587E3BD1B3F}" dt="2022-12-05T14:13:48.883" v="61" actId="20577"/>
          <ac:spMkLst>
            <pc:docMk/>
            <pc:sldMk cId="1484698479" sldId="259"/>
            <ac:spMk id="3" creationId="{7F0CDDFA-A321-C814-E2AA-80DC1C0287FC}"/>
          </ac:spMkLst>
        </pc:spChg>
        <pc:spChg chg="add del mod ord">
          <ac:chgData name="Matthan Mrkvicka" userId="S::matthanmrkvicka@unomaha.edu::cc5ad034-f037-4b18-9634-975cc94c30f7" providerId="AD" clId="Web-{9B011CAF-5B8C-4BD3-9328-8587E3BD1B3F}" dt="2022-12-05T14:14:20.884" v="68"/>
          <ac:spMkLst>
            <pc:docMk/>
            <pc:sldMk cId="1484698479" sldId="259"/>
            <ac:spMk id="4" creationId="{EC39D036-508B-BEA1-ABC2-42817FBB6775}"/>
          </ac:spMkLst>
        </pc:spChg>
        <pc:spChg chg="add del mod ord">
          <ac:chgData name="Matthan Mrkvicka" userId="S::matthanmrkvicka@unomaha.edu::cc5ad034-f037-4b18-9634-975cc94c30f7" providerId="AD" clId="Web-{9B011CAF-5B8C-4BD3-9328-8587E3BD1B3F}" dt="2022-12-05T14:13:55.789" v="64"/>
          <ac:spMkLst>
            <pc:docMk/>
            <pc:sldMk cId="1484698479" sldId="259"/>
            <ac:spMk id="5" creationId="{E687CBA2-E1FC-BD0E-195E-A1A8C70E1201}"/>
          </ac:spMkLst>
        </pc:spChg>
        <pc:spChg chg="add mod ord">
          <ac:chgData name="Matthan Mrkvicka" userId="S::matthanmrkvicka@unomaha.edu::cc5ad034-f037-4b18-9634-975cc94c30f7" providerId="AD" clId="Web-{9B011CAF-5B8C-4BD3-9328-8587E3BD1B3F}" dt="2022-12-05T14:13:52.070" v="63" actId="20577"/>
          <ac:spMkLst>
            <pc:docMk/>
            <pc:sldMk cId="1484698479" sldId="259"/>
            <ac:spMk id="6" creationId="{95A27CBA-18A9-91C7-6721-FCC13D2D7CAF}"/>
          </ac:spMkLst>
        </pc:spChg>
      </pc:sldChg>
      <pc:sldChg chg="modSp new">
        <pc:chgData name="Matthan Mrkvicka" userId="S::matthanmrkvicka@unomaha.edu::cc5ad034-f037-4b18-9634-975cc94c30f7" providerId="AD" clId="Web-{9B011CAF-5B8C-4BD3-9328-8587E3BD1B3F}" dt="2022-12-05T14:32:22.938" v="97" actId="20577"/>
        <pc:sldMkLst>
          <pc:docMk/>
          <pc:sldMk cId="3695752116" sldId="260"/>
        </pc:sldMkLst>
        <pc:spChg chg="mod">
          <ac:chgData name="Matthan Mrkvicka" userId="S::matthanmrkvicka@unomaha.edu::cc5ad034-f037-4b18-9634-975cc94c30f7" providerId="AD" clId="Web-{9B011CAF-5B8C-4BD3-9328-8587E3BD1B3F}" dt="2022-12-05T14:14:44.431" v="71" actId="20577"/>
          <ac:spMkLst>
            <pc:docMk/>
            <pc:sldMk cId="3695752116" sldId="260"/>
            <ac:spMk id="2" creationId="{320E88CA-6EC4-E653-D9F8-8420602F6E76}"/>
          </ac:spMkLst>
        </pc:spChg>
        <pc:spChg chg="mod">
          <ac:chgData name="Matthan Mrkvicka" userId="S::matthanmrkvicka@unomaha.edu::cc5ad034-f037-4b18-9634-975cc94c30f7" providerId="AD" clId="Web-{9B011CAF-5B8C-4BD3-9328-8587E3BD1B3F}" dt="2022-12-05T14:32:22.938" v="97" actId="20577"/>
          <ac:spMkLst>
            <pc:docMk/>
            <pc:sldMk cId="3695752116" sldId="260"/>
            <ac:spMk id="3" creationId="{E42E6A5D-D7C4-5169-94AE-C0873D257423}"/>
          </ac:spMkLst>
        </pc:spChg>
      </pc:sldChg>
      <pc:sldChg chg="modSp new">
        <pc:chgData name="Matthan Mrkvicka" userId="S::matthanmrkvicka@unomaha.edu::cc5ad034-f037-4b18-9634-975cc94c30f7" providerId="AD" clId="Web-{9B011CAF-5B8C-4BD3-9328-8587E3BD1B3F}" dt="2022-12-05T14:33:23.861" v="109" actId="20577"/>
        <pc:sldMkLst>
          <pc:docMk/>
          <pc:sldMk cId="460265790" sldId="261"/>
        </pc:sldMkLst>
        <pc:spChg chg="mod">
          <ac:chgData name="Matthan Mrkvicka" userId="S::matthanmrkvicka@unomaha.edu::cc5ad034-f037-4b18-9634-975cc94c30f7" providerId="AD" clId="Web-{9B011CAF-5B8C-4BD3-9328-8587E3BD1B3F}" dt="2022-12-05T14:33:23.861" v="109" actId="20577"/>
          <ac:spMkLst>
            <pc:docMk/>
            <pc:sldMk cId="460265790" sldId="261"/>
            <ac:spMk id="2" creationId="{500EAF72-E526-9E17-6712-81B0988323B5}"/>
          </ac:spMkLst>
        </pc:spChg>
      </pc:sldChg>
      <pc:sldChg chg="addSp delSp modSp new mod setBg">
        <pc:chgData name="Matthan Mrkvicka" userId="S::matthanmrkvicka@unomaha.edu::cc5ad034-f037-4b18-9634-975cc94c30f7" providerId="AD" clId="Web-{9B011CAF-5B8C-4BD3-9328-8587E3BD1B3F}" dt="2022-12-05T15:12:30.820" v="149"/>
        <pc:sldMkLst>
          <pc:docMk/>
          <pc:sldMk cId="438020259" sldId="262"/>
        </pc:sldMkLst>
        <pc:spChg chg="mod">
          <ac:chgData name="Matthan Mrkvicka" userId="S::matthanmrkvicka@unomaha.edu::cc5ad034-f037-4b18-9634-975cc94c30f7" providerId="AD" clId="Web-{9B011CAF-5B8C-4BD3-9328-8587E3BD1B3F}" dt="2022-12-05T15:12:30.820" v="149"/>
          <ac:spMkLst>
            <pc:docMk/>
            <pc:sldMk cId="438020259" sldId="262"/>
            <ac:spMk id="2" creationId="{98AA57F9-71CD-8336-7330-47D2022DAC2F}"/>
          </ac:spMkLst>
        </pc:spChg>
        <pc:spChg chg="del">
          <ac:chgData name="Matthan Mrkvicka" userId="S::matthanmrkvicka@unomaha.edu::cc5ad034-f037-4b18-9634-975cc94c30f7" providerId="AD" clId="Web-{9B011CAF-5B8C-4BD3-9328-8587E3BD1B3F}" dt="2022-12-05T15:12:08.507" v="146"/>
          <ac:spMkLst>
            <pc:docMk/>
            <pc:sldMk cId="438020259" sldId="262"/>
            <ac:spMk id="3" creationId="{D7EC009E-C5DF-2224-0421-95071F787E6A}"/>
          </ac:spMkLst>
        </pc:spChg>
        <pc:spChg chg="mod">
          <ac:chgData name="Matthan Mrkvicka" userId="S::matthanmrkvicka@unomaha.edu::cc5ad034-f037-4b18-9634-975cc94c30f7" providerId="AD" clId="Web-{9B011CAF-5B8C-4BD3-9328-8587E3BD1B3F}" dt="2022-12-05T15:12:30.820" v="149"/>
          <ac:spMkLst>
            <pc:docMk/>
            <pc:sldMk cId="438020259" sldId="262"/>
            <ac:spMk id="4" creationId="{8A4C078B-4D98-4C2D-947B-AD5D7589F9B4}"/>
          </ac:spMkLst>
        </pc:spChg>
        <pc:spChg chg="add">
          <ac:chgData name="Matthan Mrkvicka" userId="S::matthanmrkvicka@unomaha.edu::cc5ad034-f037-4b18-9634-975cc94c30f7" providerId="AD" clId="Web-{9B011CAF-5B8C-4BD3-9328-8587E3BD1B3F}" dt="2022-12-05T15:12:30.820" v="149"/>
          <ac:spMkLst>
            <pc:docMk/>
            <pc:sldMk cId="438020259" sldId="262"/>
            <ac:spMk id="10" creationId="{743AA782-23D1-4521-8CAD-47662984AA08}"/>
          </ac:spMkLst>
        </pc:spChg>
        <pc:spChg chg="add">
          <ac:chgData name="Matthan Mrkvicka" userId="S::matthanmrkvicka@unomaha.edu::cc5ad034-f037-4b18-9634-975cc94c30f7" providerId="AD" clId="Web-{9B011CAF-5B8C-4BD3-9328-8587E3BD1B3F}" dt="2022-12-05T15:12:30.820" v="149"/>
          <ac:spMkLst>
            <pc:docMk/>
            <pc:sldMk cId="438020259" sldId="262"/>
            <ac:spMk id="12" creationId="{650D18FE-0824-4A46-B22C-A86B52E5780A}"/>
          </ac:spMkLst>
        </pc:spChg>
        <pc:picChg chg="add mod">
          <ac:chgData name="Matthan Mrkvicka" userId="S::matthanmrkvicka@unomaha.edu::cc5ad034-f037-4b18-9634-975cc94c30f7" providerId="AD" clId="Web-{9B011CAF-5B8C-4BD3-9328-8587E3BD1B3F}" dt="2022-12-05T15:12:30.820" v="149"/>
          <ac:picMkLst>
            <pc:docMk/>
            <pc:sldMk cId="438020259" sldId="262"/>
            <ac:picMk id="5" creationId="{BCE8E19F-2106-CE94-6DF4-A50F45845BAC}"/>
          </ac:picMkLst>
        </pc:picChg>
      </pc:sldChg>
      <pc:sldChg chg="addSp delSp modSp add mod replId setBg">
        <pc:chgData name="Matthan Mrkvicka" userId="S::matthanmrkvicka@unomaha.edu::cc5ad034-f037-4b18-9634-975cc94c30f7" providerId="AD" clId="Web-{9B011CAF-5B8C-4BD3-9328-8587E3BD1B3F}" dt="2022-12-05T15:33:00.738" v="277" actId="20577"/>
        <pc:sldMkLst>
          <pc:docMk/>
          <pc:sldMk cId="1775491458" sldId="263"/>
        </pc:sldMkLst>
        <pc:spChg chg="mod">
          <ac:chgData name="Matthan Mrkvicka" userId="S::matthanmrkvicka@unomaha.edu::cc5ad034-f037-4b18-9634-975cc94c30f7" providerId="AD" clId="Web-{9B011CAF-5B8C-4BD3-9328-8587E3BD1B3F}" dt="2022-12-05T15:33:00.738" v="277" actId="20577"/>
          <ac:spMkLst>
            <pc:docMk/>
            <pc:sldMk cId="1775491458" sldId="263"/>
            <ac:spMk id="2" creationId="{98AA57F9-71CD-8336-7330-47D2022DAC2F}"/>
          </ac:spMkLst>
        </pc:spChg>
        <pc:spChg chg="add del">
          <ac:chgData name="Matthan Mrkvicka" userId="S::matthanmrkvicka@unomaha.edu::cc5ad034-f037-4b18-9634-975cc94c30f7" providerId="AD" clId="Web-{9B011CAF-5B8C-4BD3-9328-8587E3BD1B3F}" dt="2022-12-05T15:12:40.148" v="150"/>
          <ac:spMkLst>
            <pc:docMk/>
            <pc:sldMk cId="1775491458" sldId="263"/>
            <ac:spMk id="3" creationId="{D7EC009E-C5DF-2224-0421-95071F787E6A}"/>
          </ac:spMkLst>
        </pc:spChg>
        <pc:spChg chg="mod">
          <ac:chgData name="Matthan Mrkvicka" userId="S::matthanmrkvicka@unomaha.edu::cc5ad034-f037-4b18-9634-975cc94c30f7" providerId="AD" clId="Web-{9B011CAF-5B8C-4BD3-9328-8587E3BD1B3F}" dt="2022-12-05T15:32:48.316" v="275" actId="20577"/>
          <ac:spMkLst>
            <pc:docMk/>
            <pc:sldMk cId="1775491458" sldId="263"/>
            <ac:spMk id="4" creationId="{8A4C078B-4D98-4C2D-947B-AD5D7589F9B4}"/>
          </ac:spMkLst>
        </pc:spChg>
        <pc:spChg chg="add">
          <ac:chgData name="Matthan Mrkvicka" userId="S::matthanmrkvicka@unomaha.edu::cc5ad034-f037-4b18-9634-975cc94c30f7" providerId="AD" clId="Web-{9B011CAF-5B8C-4BD3-9328-8587E3BD1B3F}" dt="2022-12-05T15:14:32.229" v="153"/>
          <ac:spMkLst>
            <pc:docMk/>
            <pc:sldMk cId="1775491458" sldId="263"/>
            <ac:spMk id="11" creationId="{D1D34770-47A8-402C-AF23-2B653F2D88C1}"/>
          </ac:spMkLst>
        </pc:spChg>
        <pc:picChg chg="add del mod ord modCrop">
          <ac:chgData name="Matthan Mrkvicka" userId="S::matthanmrkvicka@unomaha.edu::cc5ad034-f037-4b18-9634-975cc94c30f7" providerId="AD" clId="Web-{9B011CAF-5B8C-4BD3-9328-8587E3BD1B3F}" dt="2022-12-05T15:11:53.663" v="145"/>
          <ac:picMkLst>
            <pc:docMk/>
            <pc:sldMk cId="1775491458" sldId="263"/>
            <ac:picMk id="5" creationId="{6F7F609B-CB4E-927D-369F-8731A354EBA4}"/>
          </ac:picMkLst>
        </pc:picChg>
        <pc:picChg chg="add mod ord modCrop">
          <ac:chgData name="Matthan Mrkvicka" userId="S::matthanmrkvicka@unomaha.edu::cc5ad034-f037-4b18-9634-975cc94c30f7" providerId="AD" clId="Web-{9B011CAF-5B8C-4BD3-9328-8587E3BD1B3F}" dt="2022-12-05T15:14:32.229" v="153"/>
          <ac:picMkLst>
            <pc:docMk/>
            <pc:sldMk cId="1775491458" sldId="263"/>
            <ac:picMk id="6" creationId="{0B98DE47-0A1B-8E46-DD47-57E50C9741B6}"/>
          </ac:picMkLst>
        </pc:picChg>
      </pc:sldChg>
      <pc:sldChg chg="addSp modSp new mod setBg">
        <pc:chgData name="Matthan Mrkvicka" userId="S::matthanmrkvicka@unomaha.edu::cc5ad034-f037-4b18-9634-975cc94c30f7" providerId="AD" clId="Web-{9B011CAF-5B8C-4BD3-9328-8587E3BD1B3F}" dt="2022-12-05T15:23:21.834" v="205" actId="1076"/>
        <pc:sldMkLst>
          <pc:docMk/>
          <pc:sldMk cId="2772917285" sldId="264"/>
        </pc:sldMkLst>
        <pc:picChg chg="add mod">
          <ac:chgData name="Matthan Mrkvicka" userId="S::matthanmrkvicka@unomaha.edu::cc5ad034-f037-4b18-9634-975cc94c30f7" providerId="AD" clId="Web-{9B011CAF-5B8C-4BD3-9328-8587E3BD1B3F}" dt="2022-12-05T15:23:21.834" v="205" actId="1076"/>
          <ac:picMkLst>
            <pc:docMk/>
            <pc:sldMk cId="2772917285" sldId="264"/>
            <ac:picMk id="2" creationId="{E6182D8A-DE26-BA0F-BB8F-8E6DB0757E9E}"/>
          </ac:picMkLst>
        </pc:picChg>
      </pc:sldChg>
      <pc:sldChg chg="addSp delSp modSp new add del mod setBg">
        <pc:chgData name="Matthan Mrkvicka" userId="S::matthanmrkvicka@unomaha.edu::cc5ad034-f037-4b18-9634-975cc94c30f7" providerId="AD" clId="Web-{9B011CAF-5B8C-4BD3-9328-8587E3BD1B3F}" dt="2022-12-05T16:10:53.961" v="582" actId="20577"/>
        <pc:sldMkLst>
          <pc:docMk/>
          <pc:sldMk cId="1640219804" sldId="265"/>
        </pc:sldMkLst>
        <pc:spChg chg="mod">
          <ac:chgData name="Matthan Mrkvicka" userId="S::matthanmrkvicka@unomaha.edu::cc5ad034-f037-4b18-9634-975cc94c30f7" providerId="AD" clId="Web-{9B011CAF-5B8C-4BD3-9328-8587E3BD1B3F}" dt="2022-12-05T16:10:48.023" v="581"/>
          <ac:spMkLst>
            <pc:docMk/>
            <pc:sldMk cId="1640219804" sldId="265"/>
            <ac:spMk id="2" creationId="{C21B9B96-94B6-8170-D482-37802773DE8A}"/>
          </ac:spMkLst>
        </pc:spChg>
        <pc:spChg chg="mod ord">
          <ac:chgData name="Matthan Mrkvicka" userId="S::matthanmrkvicka@unomaha.edu::cc5ad034-f037-4b18-9634-975cc94c30f7" providerId="AD" clId="Web-{9B011CAF-5B8C-4BD3-9328-8587E3BD1B3F}" dt="2022-12-05T16:10:53.961" v="582" actId="20577"/>
          <ac:spMkLst>
            <pc:docMk/>
            <pc:sldMk cId="1640219804" sldId="265"/>
            <ac:spMk id="3" creationId="{25B9B7E9-87D7-C2C2-F6BD-82E23FE30CDD}"/>
          </ac:spMkLst>
        </pc:spChg>
        <pc:spChg chg="add del mod">
          <ac:chgData name="Matthan Mrkvicka" userId="S::matthanmrkvicka@unomaha.edu::cc5ad034-f037-4b18-9634-975cc94c30f7" providerId="AD" clId="Web-{9B011CAF-5B8C-4BD3-9328-8587E3BD1B3F}" dt="2022-12-05T16:10:21.867" v="575"/>
          <ac:spMkLst>
            <pc:docMk/>
            <pc:sldMk cId="1640219804" sldId="265"/>
            <ac:spMk id="5" creationId="{ADCE9262-64F2-36F4-A0C0-51DB1A44E7B9}"/>
          </ac:spMkLst>
        </pc:spChg>
        <pc:spChg chg="add mod">
          <ac:chgData name="Matthan Mrkvicka" userId="S::matthanmrkvicka@unomaha.edu::cc5ad034-f037-4b18-9634-975cc94c30f7" providerId="AD" clId="Web-{9B011CAF-5B8C-4BD3-9328-8587E3BD1B3F}" dt="2022-12-05T16:10:48.023" v="581"/>
          <ac:spMkLst>
            <pc:docMk/>
            <pc:sldMk cId="1640219804" sldId="265"/>
            <ac:spMk id="8" creationId="{EA133807-A59B-7CFB-F674-536296F2CF0F}"/>
          </ac:spMkLst>
        </pc:spChg>
        <pc:spChg chg="add">
          <ac:chgData name="Matthan Mrkvicka" userId="S::matthanmrkvicka@unomaha.edu::cc5ad034-f037-4b18-9634-975cc94c30f7" providerId="AD" clId="Web-{9B011CAF-5B8C-4BD3-9328-8587E3BD1B3F}" dt="2022-12-05T16:10:48.023" v="581"/>
          <ac:spMkLst>
            <pc:docMk/>
            <pc:sldMk cId="1640219804" sldId="265"/>
            <ac:spMk id="13" creationId="{79BB35BC-D5C2-4C8B-A22A-A71E6191913B}"/>
          </ac:spMkLst>
        </pc:spChg>
        <pc:picChg chg="add del mod">
          <ac:chgData name="Matthan Mrkvicka" userId="S::matthanmrkvicka@unomaha.edu::cc5ad034-f037-4b18-9634-975cc94c30f7" providerId="AD" clId="Web-{9B011CAF-5B8C-4BD3-9328-8587E3BD1B3F}" dt="2022-12-05T16:10:21.867" v="576"/>
          <ac:picMkLst>
            <pc:docMk/>
            <pc:sldMk cId="1640219804" sldId="265"/>
            <ac:picMk id="4" creationId="{BAFBF561-2B62-17EE-EFC7-9B298D72E3A3}"/>
          </ac:picMkLst>
        </pc:picChg>
        <pc:picChg chg="add mod">
          <ac:chgData name="Matthan Mrkvicka" userId="S::matthanmrkvicka@unomaha.edu::cc5ad034-f037-4b18-9634-975cc94c30f7" providerId="AD" clId="Web-{9B011CAF-5B8C-4BD3-9328-8587E3BD1B3F}" dt="2022-12-05T16:10:48.023" v="581"/>
          <ac:picMkLst>
            <pc:docMk/>
            <pc:sldMk cId="1640219804" sldId="265"/>
            <ac:picMk id="7" creationId="{EA188C5E-D56C-306E-6B56-C94AFF236E21}"/>
          </ac:picMkLst>
        </pc:picChg>
      </pc:sldChg>
      <pc:sldChg chg="addSp delSp modSp add ord replId">
        <pc:chgData name="Matthan Mrkvicka" userId="S::matthanmrkvicka@unomaha.edu::cc5ad034-f037-4b18-9634-975cc94c30f7" providerId="AD" clId="Web-{9B011CAF-5B8C-4BD3-9328-8587E3BD1B3F}" dt="2022-12-05T15:52:20.983" v="367"/>
        <pc:sldMkLst>
          <pc:docMk/>
          <pc:sldMk cId="3070456195" sldId="266"/>
        </pc:sldMkLst>
        <pc:spChg chg="mod">
          <ac:chgData name="Matthan Mrkvicka" userId="S::matthanmrkvicka@unomaha.edu::cc5ad034-f037-4b18-9634-975cc94c30f7" providerId="AD" clId="Web-{9B011CAF-5B8C-4BD3-9328-8587E3BD1B3F}" dt="2022-12-05T15:51:24.544" v="364"/>
          <ac:spMkLst>
            <pc:docMk/>
            <pc:sldMk cId="3070456195" sldId="266"/>
            <ac:spMk id="2" creationId="{98AA57F9-71CD-8336-7330-47D2022DAC2F}"/>
          </ac:spMkLst>
        </pc:spChg>
        <pc:spChg chg="mod">
          <ac:chgData name="Matthan Mrkvicka" userId="S::matthanmrkvicka@unomaha.edu::cc5ad034-f037-4b18-9634-975cc94c30f7" providerId="AD" clId="Web-{9B011CAF-5B8C-4BD3-9328-8587E3BD1B3F}" dt="2022-12-05T15:51:24.544" v="364"/>
          <ac:spMkLst>
            <pc:docMk/>
            <pc:sldMk cId="3070456195" sldId="266"/>
            <ac:spMk id="4" creationId="{8A4C078B-4D98-4C2D-947B-AD5D7589F9B4}"/>
          </ac:spMkLst>
        </pc:spChg>
        <pc:spChg chg="del">
          <ac:chgData name="Matthan Mrkvicka" userId="S::matthanmrkvicka@unomaha.edu::cc5ad034-f037-4b18-9634-975cc94c30f7" providerId="AD" clId="Web-{9B011CAF-5B8C-4BD3-9328-8587E3BD1B3F}" dt="2022-12-05T15:51:24.544" v="364"/>
          <ac:spMkLst>
            <pc:docMk/>
            <pc:sldMk cId="3070456195" sldId="266"/>
            <ac:spMk id="10" creationId="{743AA782-23D1-4521-8CAD-47662984AA08}"/>
          </ac:spMkLst>
        </pc:spChg>
        <pc:spChg chg="del">
          <ac:chgData name="Matthan Mrkvicka" userId="S::matthanmrkvicka@unomaha.edu::cc5ad034-f037-4b18-9634-975cc94c30f7" providerId="AD" clId="Web-{9B011CAF-5B8C-4BD3-9328-8587E3BD1B3F}" dt="2022-12-05T15:51:24.544" v="364"/>
          <ac:spMkLst>
            <pc:docMk/>
            <pc:sldMk cId="3070456195" sldId="266"/>
            <ac:spMk id="12" creationId="{650D18FE-0824-4A46-B22C-A86B52E5780A}"/>
          </ac:spMkLst>
        </pc:spChg>
        <pc:spChg chg="add del">
          <ac:chgData name="Matthan Mrkvicka" userId="S::matthanmrkvicka@unomaha.edu::cc5ad034-f037-4b18-9634-975cc94c30f7" providerId="AD" clId="Web-{9B011CAF-5B8C-4BD3-9328-8587E3BD1B3F}" dt="2022-12-05T15:52:20.983" v="367"/>
          <ac:spMkLst>
            <pc:docMk/>
            <pc:sldMk cId="3070456195" sldId="266"/>
            <ac:spMk id="17" creationId="{743AA782-23D1-4521-8CAD-47662984AA08}"/>
          </ac:spMkLst>
        </pc:spChg>
        <pc:spChg chg="add del">
          <ac:chgData name="Matthan Mrkvicka" userId="S::matthanmrkvicka@unomaha.edu::cc5ad034-f037-4b18-9634-975cc94c30f7" providerId="AD" clId="Web-{9B011CAF-5B8C-4BD3-9328-8587E3BD1B3F}" dt="2022-12-05T15:52:20.983" v="367"/>
          <ac:spMkLst>
            <pc:docMk/>
            <pc:sldMk cId="3070456195" sldId="266"/>
            <ac:spMk id="19" creationId="{650D18FE-0824-4A46-B22C-A86B52E5780A}"/>
          </ac:spMkLst>
        </pc:spChg>
        <pc:spChg chg="add">
          <ac:chgData name="Matthan Mrkvicka" userId="S::matthanmrkvicka@unomaha.edu::cc5ad034-f037-4b18-9634-975cc94c30f7" providerId="AD" clId="Web-{9B011CAF-5B8C-4BD3-9328-8587E3BD1B3F}" dt="2022-12-05T15:52:20.983" v="367"/>
          <ac:spMkLst>
            <pc:docMk/>
            <pc:sldMk cId="3070456195" sldId="266"/>
            <ac:spMk id="24" creationId="{743AA782-23D1-4521-8CAD-47662984AA08}"/>
          </ac:spMkLst>
        </pc:spChg>
        <pc:spChg chg="add">
          <ac:chgData name="Matthan Mrkvicka" userId="S::matthanmrkvicka@unomaha.edu::cc5ad034-f037-4b18-9634-975cc94c30f7" providerId="AD" clId="Web-{9B011CAF-5B8C-4BD3-9328-8587E3BD1B3F}" dt="2022-12-05T15:52:20.983" v="367"/>
          <ac:spMkLst>
            <pc:docMk/>
            <pc:sldMk cId="3070456195" sldId="266"/>
            <ac:spMk id="26" creationId="{650D18FE-0824-4A46-B22C-A86B52E5780A}"/>
          </ac:spMkLst>
        </pc:spChg>
        <pc:picChg chg="add del mod">
          <ac:chgData name="Matthan Mrkvicka" userId="S::matthanmrkvicka@unomaha.edu::cc5ad034-f037-4b18-9634-975cc94c30f7" providerId="AD" clId="Web-{9B011CAF-5B8C-4BD3-9328-8587E3BD1B3F}" dt="2022-12-05T15:51:39.466" v="365"/>
          <ac:picMkLst>
            <pc:docMk/>
            <pc:sldMk cId="3070456195" sldId="266"/>
            <ac:picMk id="3" creationId="{43EBD3BC-15E6-4AA1-427A-313A6ADD36F2}"/>
          </ac:picMkLst>
        </pc:picChg>
        <pc:picChg chg="del">
          <ac:chgData name="Matthan Mrkvicka" userId="S::matthanmrkvicka@unomaha.edu::cc5ad034-f037-4b18-9634-975cc94c30f7" providerId="AD" clId="Web-{9B011CAF-5B8C-4BD3-9328-8587E3BD1B3F}" dt="2022-12-05T15:46:12.381" v="344"/>
          <ac:picMkLst>
            <pc:docMk/>
            <pc:sldMk cId="3070456195" sldId="266"/>
            <ac:picMk id="5" creationId="{BCE8E19F-2106-CE94-6DF4-A50F45845BAC}"/>
          </ac:picMkLst>
        </pc:picChg>
        <pc:picChg chg="add mod">
          <ac:chgData name="Matthan Mrkvicka" userId="S::matthanmrkvicka@unomaha.edu::cc5ad034-f037-4b18-9634-975cc94c30f7" providerId="AD" clId="Web-{9B011CAF-5B8C-4BD3-9328-8587E3BD1B3F}" dt="2022-12-05T15:52:20.983" v="367"/>
          <ac:picMkLst>
            <pc:docMk/>
            <pc:sldMk cId="3070456195" sldId="266"/>
            <ac:picMk id="6" creationId="{8F478BB5-97A8-ECD6-E4CA-E29761D88074}"/>
          </ac:picMkLst>
        </pc:picChg>
      </pc:sldChg>
      <pc:sldChg chg="modSp new del">
        <pc:chgData name="Matthan Mrkvicka" userId="S::matthanmrkvicka@unomaha.edu::cc5ad034-f037-4b18-9634-975cc94c30f7" providerId="AD" clId="Web-{9B011CAF-5B8C-4BD3-9328-8587E3BD1B3F}" dt="2022-12-05T15:33:46.161" v="289"/>
        <pc:sldMkLst>
          <pc:docMk/>
          <pc:sldMk cId="3677159882" sldId="266"/>
        </pc:sldMkLst>
        <pc:spChg chg="mod">
          <ac:chgData name="Matthan Mrkvicka" userId="S::matthanmrkvicka@unomaha.edu::cc5ad034-f037-4b18-9634-975cc94c30f7" providerId="AD" clId="Web-{9B011CAF-5B8C-4BD3-9328-8587E3BD1B3F}" dt="2022-12-05T15:33:43.755" v="288" actId="20577"/>
          <ac:spMkLst>
            <pc:docMk/>
            <pc:sldMk cId="3677159882" sldId="266"/>
            <ac:spMk id="2" creationId="{8687B832-BF43-B23F-20C3-96C0F0F09175}"/>
          </ac:spMkLst>
        </pc:spChg>
        <pc:spChg chg="mod">
          <ac:chgData name="Matthan Mrkvicka" userId="S::matthanmrkvicka@unomaha.edu::cc5ad034-f037-4b18-9634-975cc94c30f7" providerId="AD" clId="Web-{9B011CAF-5B8C-4BD3-9328-8587E3BD1B3F}" dt="2022-12-05T15:33:22.504" v="282" actId="20577"/>
          <ac:spMkLst>
            <pc:docMk/>
            <pc:sldMk cId="3677159882" sldId="266"/>
            <ac:spMk id="4" creationId="{C22328DF-1582-C7F6-1EC9-D2F27363553C}"/>
          </ac:spMkLst>
        </pc:spChg>
      </pc:sldChg>
      <pc:sldChg chg="addSp delSp modSp add ord replId">
        <pc:chgData name="Matthan Mrkvicka" userId="S::matthanmrkvicka@unomaha.edu::cc5ad034-f037-4b18-9634-975cc94c30f7" providerId="AD" clId="Web-{9B011CAF-5B8C-4BD3-9328-8587E3BD1B3F}" dt="2022-12-05T17:01:38.926" v="611"/>
        <pc:sldMkLst>
          <pc:docMk/>
          <pc:sldMk cId="2587399057" sldId="267"/>
        </pc:sldMkLst>
        <pc:spChg chg="mod">
          <ac:chgData name="Matthan Mrkvicka" userId="S::matthanmrkvicka@unomaha.edu::cc5ad034-f037-4b18-9634-975cc94c30f7" providerId="AD" clId="Web-{9B011CAF-5B8C-4BD3-9328-8587E3BD1B3F}" dt="2022-12-05T17:00:37.628" v="609"/>
          <ac:spMkLst>
            <pc:docMk/>
            <pc:sldMk cId="2587399057" sldId="267"/>
            <ac:spMk id="2" creationId="{98AA57F9-71CD-8336-7330-47D2022DAC2F}"/>
          </ac:spMkLst>
        </pc:spChg>
        <pc:spChg chg="mod">
          <ac:chgData name="Matthan Mrkvicka" userId="S::matthanmrkvicka@unomaha.edu::cc5ad034-f037-4b18-9634-975cc94c30f7" providerId="AD" clId="Web-{9B011CAF-5B8C-4BD3-9328-8587E3BD1B3F}" dt="2022-12-05T17:00:37.628" v="609"/>
          <ac:spMkLst>
            <pc:docMk/>
            <pc:sldMk cId="2587399057" sldId="267"/>
            <ac:spMk id="4" creationId="{8A4C078B-4D98-4C2D-947B-AD5D7589F9B4}"/>
          </ac:spMkLst>
        </pc:spChg>
        <pc:spChg chg="add del mod">
          <ac:chgData name="Matthan Mrkvicka" userId="S::matthanmrkvicka@unomaha.edu::cc5ad034-f037-4b18-9634-975cc94c30f7" providerId="AD" clId="Web-{9B011CAF-5B8C-4BD3-9328-8587E3BD1B3F}" dt="2022-12-05T16:01:01.026" v="475"/>
          <ac:spMkLst>
            <pc:docMk/>
            <pc:sldMk cId="2587399057" sldId="267"/>
            <ac:spMk id="5" creationId="{3CDB3F67-29F6-9E6F-D33F-EBC2DD6EB275}"/>
          </ac:spMkLst>
        </pc:spChg>
        <pc:spChg chg="add del mod">
          <ac:chgData name="Matthan Mrkvicka" userId="S::matthanmrkvicka@unomaha.edu::cc5ad034-f037-4b18-9634-975cc94c30f7" providerId="AD" clId="Web-{9B011CAF-5B8C-4BD3-9328-8587E3BD1B3F}" dt="2022-12-05T17:01:38.926" v="611"/>
          <ac:spMkLst>
            <pc:docMk/>
            <pc:sldMk cId="2587399057" sldId="267"/>
            <ac:spMk id="5" creationId="{DC45DFF1-8008-A408-0233-0203CD1883D7}"/>
          </ac:spMkLst>
        </pc:spChg>
        <pc:spChg chg="del">
          <ac:chgData name="Matthan Mrkvicka" userId="S::matthanmrkvicka@unomaha.edu::cc5ad034-f037-4b18-9634-975cc94c30f7" providerId="AD" clId="Web-{9B011CAF-5B8C-4BD3-9328-8587E3BD1B3F}" dt="2022-12-05T17:00:37.628" v="609"/>
          <ac:spMkLst>
            <pc:docMk/>
            <pc:sldMk cId="2587399057" sldId="267"/>
            <ac:spMk id="11" creationId="{D1D34770-47A8-402C-AF23-2B653F2D88C1}"/>
          </ac:spMkLst>
        </pc:spChg>
        <pc:spChg chg="add">
          <ac:chgData name="Matthan Mrkvicka" userId="S::matthanmrkvicka@unomaha.edu::cc5ad034-f037-4b18-9634-975cc94c30f7" providerId="AD" clId="Web-{9B011CAF-5B8C-4BD3-9328-8587E3BD1B3F}" dt="2022-12-05T17:00:37.628" v="609"/>
          <ac:spMkLst>
            <pc:docMk/>
            <pc:sldMk cId="2587399057" sldId="267"/>
            <ac:spMk id="16" creationId="{CEB41C5C-0F34-4DDA-9D7C-5E717F35F60C}"/>
          </ac:spMkLst>
        </pc:spChg>
        <pc:picChg chg="del">
          <ac:chgData name="Matthan Mrkvicka" userId="S::matthanmrkvicka@unomaha.edu::cc5ad034-f037-4b18-9634-975cc94c30f7" providerId="AD" clId="Web-{9B011CAF-5B8C-4BD3-9328-8587E3BD1B3F}" dt="2022-12-05T15:52:37.093" v="370"/>
          <ac:picMkLst>
            <pc:docMk/>
            <pc:sldMk cId="2587399057" sldId="267"/>
            <ac:picMk id="6" creationId="{0B98DE47-0A1B-8E46-DD47-57E50C9741B6}"/>
          </ac:picMkLst>
        </pc:picChg>
        <pc:picChg chg="add mod ord modCrop">
          <ac:chgData name="Matthan Mrkvicka" userId="S::matthanmrkvicka@unomaha.edu::cc5ad034-f037-4b18-9634-975cc94c30f7" providerId="AD" clId="Web-{9B011CAF-5B8C-4BD3-9328-8587E3BD1B3F}" dt="2022-12-05T17:01:38.926" v="611"/>
          <ac:picMkLst>
            <pc:docMk/>
            <pc:sldMk cId="2587399057" sldId="267"/>
            <ac:picMk id="6" creationId="{9F404FFA-F59B-CF3C-7EE5-AF5342D4BC1B}"/>
          </ac:picMkLst>
        </pc:picChg>
        <pc:picChg chg="add del mod ord modCrop">
          <ac:chgData name="Matthan Mrkvicka" userId="S::matthanmrkvicka@unomaha.edu::cc5ad034-f037-4b18-9634-975cc94c30f7" providerId="AD" clId="Web-{9B011CAF-5B8C-4BD3-9328-8587E3BD1B3F}" dt="2022-12-05T17:00:53.456" v="610"/>
          <ac:picMkLst>
            <pc:docMk/>
            <pc:sldMk cId="2587399057" sldId="267"/>
            <ac:picMk id="7" creationId="{D94EB71F-3639-5DC6-0AC3-7DE5B9AD3802}"/>
          </ac:picMkLst>
        </pc:picChg>
        <pc:cxnChg chg="add">
          <ac:chgData name="Matthan Mrkvicka" userId="S::matthanmrkvicka@unomaha.edu::cc5ad034-f037-4b18-9634-975cc94c30f7" providerId="AD" clId="Web-{9B011CAF-5B8C-4BD3-9328-8587E3BD1B3F}" dt="2022-12-05T17:00:37.628" v="609"/>
          <ac:cxnSpMkLst>
            <pc:docMk/>
            <pc:sldMk cId="2587399057" sldId="267"/>
            <ac:cxnSpMk id="18" creationId="{57E1E5E6-F385-4E9C-B201-BA5BDE5CAD52}"/>
          </ac:cxnSpMkLst>
        </pc:cxnChg>
      </pc:sldChg>
      <pc:sldChg chg="addSp modSp new mod setBg">
        <pc:chgData name="Matthan Mrkvicka" userId="S::matthanmrkvicka@unomaha.edu::cc5ad034-f037-4b18-9634-975cc94c30f7" providerId="AD" clId="Web-{9B011CAF-5B8C-4BD3-9328-8587E3BD1B3F}" dt="2022-12-05T17:03:50.897" v="645" actId="20577"/>
        <pc:sldMkLst>
          <pc:docMk/>
          <pc:sldMk cId="2655978945" sldId="268"/>
        </pc:sldMkLst>
        <pc:spChg chg="mod">
          <ac:chgData name="Matthan Mrkvicka" userId="S::matthanmrkvicka@unomaha.edu::cc5ad034-f037-4b18-9634-975cc94c30f7" providerId="AD" clId="Web-{9B011CAF-5B8C-4BD3-9328-8587E3BD1B3F}" dt="2022-12-05T16:09:34.178" v="568"/>
          <ac:spMkLst>
            <pc:docMk/>
            <pc:sldMk cId="2655978945" sldId="268"/>
            <ac:spMk id="2" creationId="{55AAF98B-1F17-F3C4-0AE4-560F46104445}"/>
          </ac:spMkLst>
        </pc:spChg>
        <pc:spChg chg="mod">
          <ac:chgData name="Matthan Mrkvicka" userId="S::matthanmrkvicka@unomaha.edu::cc5ad034-f037-4b18-9634-975cc94c30f7" providerId="AD" clId="Web-{9B011CAF-5B8C-4BD3-9328-8587E3BD1B3F}" dt="2022-12-05T17:03:50.897" v="645" actId="20577"/>
          <ac:spMkLst>
            <pc:docMk/>
            <pc:sldMk cId="2655978945" sldId="268"/>
            <ac:spMk id="3" creationId="{DA1B86E1-52BB-A27C-7E46-33196016F4B2}"/>
          </ac:spMkLst>
        </pc:spChg>
        <pc:spChg chg="add">
          <ac:chgData name="Matthan Mrkvicka" userId="S::matthanmrkvicka@unomaha.edu::cc5ad034-f037-4b18-9634-975cc94c30f7" providerId="AD" clId="Web-{9B011CAF-5B8C-4BD3-9328-8587E3BD1B3F}" dt="2022-12-05T16:09:34.178" v="568"/>
          <ac:spMkLst>
            <pc:docMk/>
            <pc:sldMk cId="2655978945" sldId="268"/>
            <ac:spMk id="9" creationId="{2C61293E-6EBE-43EF-A52C-9BEBFD7679D4}"/>
          </ac:spMkLst>
        </pc:spChg>
        <pc:spChg chg="add">
          <ac:chgData name="Matthan Mrkvicka" userId="S::matthanmrkvicka@unomaha.edu::cc5ad034-f037-4b18-9634-975cc94c30f7" providerId="AD" clId="Web-{9B011CAF-5B8C-4BD3-9328-8587E3BD1B3F}" dt="2022-12-05T16:09:34.178" v="568"/>
          <ac:spMkLst>
            <pc:docMk/>
            <pc:sldMk cId="2655978945" sldId="268"/>
            <ac:spMk id="11" creationId="{21540236-BFD5-4A9D-8840-4703E7F76825}"/>
          </ac:spMkLst>
        </pc:spChg>
        <pc:picChg chg="add">
          <ac:chgData name="Matthan Mrkvicka" userId="S::matthanmrkvicka@unomaha.edu::cc5ad034-f037-4b18-9634-975cc94c30f7" providerId="AD" clId="Web-{9B011CAF-5B8C-4BD3-9328-8587E3BD1B3F}" dt="2022-12-05T16:09:34.178" v="568"/>
          <ac:picMkLst>
            <pc:docMk/>
            <pc:sldMk cId="2655978945" sldId="268"/>
            <ac:picMk id="5" creationId="{53D7E2B2-82D4-D147-70B7-9A3AD81EBDE2}"/>
          </ac:picMkLst>
        </pc:picChg>
      </pc:sldChg>
      <pc:sldChg chg="addSp delSp modSp add replId">
        <pc:chgData name="Matthan Mrkvicka" userId="S::matthanmrkvicka@unomaha.edu::cc5ad034-f037-4b18-9634-975cc94c30f7" providerId="AD" clId="Web-{9B011CAF-5B8C-4BD3-9328-8587E3BD1B3F}" dt="2022-12-05T17:00:13.252" v="608"/>
        <pc:sldMkLst>
          <pc:docMk/>
          <pc:sldMk cId="1688874836" sldId="269"/>
        </pc:sldMkLst>
        <pc:spChg chg="mod">
          <ac:chgData name="Matthan Mrkvicka" userId="S::matthanmrkvicka@unomaha.edu::cc5ad034-f037-4b18-9634-975cc94c30f7" providerId="AD" clId="Web-{9B011CAF-5B8C-4BD3-9328-8587E3BD1B3F}" dt="2022-12-05T17:00:13.252" v="608"/>
          <ac:spMkLst>
            <pc:docMk/>
            <pc:sldMk cId="1688874836" sldId="269"/>
            <ac:spMk id="2" creationId="{98AA57F9-71CD-8336-7330-47D2022DAC2F}"/>
          </ac:spMkLst>
        </pc:spChg>
        <pc:spChg chg="mod">
          <ac:chgData name="Matthan Mrkvicka" userId="S::matthanmrkvicka@unomaha.edu::cc5ad034-f037-4b18-9634-975cc94c30f7" providerId="AD" clId="Web-{9B011CAF-5B8C-4BD3-9328-8587E3BD1B3F}" dt="2022-12-05T17:00:13.252" v="608"/>
          <ac:spMkLst>
            <pc:docMk/>
            <pc:sldMk cId="1688874836" sldId="269"/>
            <ac:spMk id="4" creationId="{8A4C078B-4D98-4C2D-947B-AD5D7589F9B4}"/>
          </ac:spMkLst>
        </pc:spChg>
        <pc:spChg chg="add del mod">
          <ac:chgData name="Matthan Mrkvicka" userId="S::matthanmrkvicka@unomaha.edu::cc5ad034-f037-4b18-9634-975cc94c30f7" providerId="AD" clId="Web-{9B011CAF-5B8C-4BD3-9328-8587E3BD1B3F}" dt="2022-12-05T16:59:58.298" v="607"/>
          <ac:spMkLst>
            <pc:docMk/>
            <pc:sldMk cId="1688874836" sldId="269"/>
            <ac:spMk id="5" creationId="{F8BDD696-F0E5-E579-65F3-0ACE625B759F}"/>
          </ac:spMkLst>
        </pc:spChg>
        <pc:spChg chg="del">
          <ac:chgData name="Matthan Mrkvicka" userId="S::matthanmrkvicka@unomaha.edu::cc5ad034-f037-4b18-9634-975cc94c30f7" providerId="AD" clId="Web-{9B011CAF-5B8C-4BD3-9328-8587E3BD1B3F}" dt="2022-12-05T17:00:13.252" v="608"/>
          <ac:spMkLst>
            <pc:docMk/>
            <pc:sldMk cId="1688874836" sldId="269"/>
            <ac:spMk id="11" creationId="{D1D34770-47A8-402C-AF23-2B653F2D88C1}"/>
          </ac:spMkLst>
        </pc:spChg>
        <pc:spChg chg="add">
          <ac:chgData name="Matthan Mrkvicka" userId="S::matthanmrkvicka@unomaha.edu::cc5ad034-f037-4b18-9634-975cc94c30f7" providerId="AD" clId="Web-{9B011CAF-5B8C-4BD3-9328-8587E3BD1B3F}" dt="2022-12-05T17:00:13.252" v="608"/>
          <ac:spMkLst>
            <pc:docMk/>
            <pc:sldMk cId="1688874836" sldId="269"/>
            <ac:spMk id="16" creationId="{2B566528-1B12-4246-9431-5C2D7D081168}"/>
          </ac:spMkLst>
        </pc:spChg>
        <pc:grpChg chg="add">
          <ac:chgData name="Matthan Mrkvicka" userId="S::matthanmrkvicka@unomaha.edu::cc5ad034-f037-4b18-9634-975cc94c30f7" providerId="AD" clId="Web-{9B011CAF-5B8C-4BD3-9328-8587E3BD1B3F}" dt="2022-12-05T17:00:13.252" v="608"/>
          <ac:grpSpMkLst>
            <pc:docMk/>
            <pc:sldMk cId="1688874836" sldId="269"/>
            <ac:grpSpMk id="18" creationId="{828A5161-06F1-46CF-8AD7-844680A59E13}"/>
          </ac:grpSpMkLst>
        </pc:grpChg>
        <pc:grpChg chg="add">
          <ac:chgData name="Matthan Mrkvicka" userId="S::matthanmrkvicka@unomaha.edu::cc5ad034-f037-4b18-9634-975cc94c30f7" providerId="AD" clId="Web-{9B011CAF-5B8C-4BD3-9328-8587E3BD1B3F}" dt="2022-12-05T17:00:13.252" v="608"/>
          <ac:grpSpMkLst>
            <pc:docMk/>
            <pc:sldMk cId="1688874836" sldId="269"/>
            <ac:grpSpMk id="22" creationId="{5995D10D-E9C9-47DB-AE7E-801FEF38F5C9}"/>
          </ac:grpSpMkLst>
        </pc:grpChg>
        <pc:picChg chg="add mod ord modCrop">
          <ac:chgData name="Matthan Mrkvicka" userId="S::matthanmrkvicka@unomaha.edu::cc5ad034-f037-4b18-9634-975cc94c30f7" providerId="AD" clId="Web-{9B011CAF-5B8C-4BD3-9328-8587E3BD1B3F}" dt="2022-12-05T17:00:13.252" v="608"/>
          <ac:picMkLst>
            <pc:docMk/>
            <pc:sldMk cId="1688874836" sldId="269"/>
            <ac:picMk id="6" creationId="{E956125E-A6A7-0784-C3C7-C80A4E291089}"/>
          </ac:picMkLst>
        </pc:picChg>
        <pc:picChg chg="del">
          <ac:chgData name="Matthan Mrkvicka" userId="S::matthanmrkvicka@unomaha.edu::cc5ad034-f037-4b18-9634-975cc94c30f7" providerId="AD" clId="Web-{9B011CAF-5B8C-4BD3-9328-8587E3BD1B3F}" dt="2022-12-05T16:55:58.105" v="586"/>
          <ac:picMkLst>
            <pc:docMk/>
            <pc:sldMk cId="1688874836" sldId="269"/>
            <ac:picMk id="7" creationId="{D94EB71F-3639-5DC6-0AC3-7DE5B9AD3802}"/>
          </ac:picMkLst>
        </pc:picChg>
      </pc:sldChg>
      <pc:sldChg chg="addSp modSp new">
        <pc:chgData name="Matthan Mrkvicka" userId="S::matthanmrkvicka@unomaha.edu::cc5ad034-f037-4b18-9634-975cc94c30f7" providerId="AD" clId="Web-{9B011CAF-5B8C-4BD3-9328-8587E3BD1B3F}" dt="2022-12-05T17:07:01.964" v="650" actId="1076"/>
        <pc:sldMkLst>
          <pc:docMk/>
          <pc:sldMk cId="283872248" sldId="270"/>
        </pc:sldMkLst>
        <pc:picChg chg="add mod">
          <ac:chgData name="Matthan Mrkvicka" userId="S::matthanmrkvicka@unomaha.edu::cc5ad034-f037-4b18-9634-975cc94c30f7" providerId="AD" clId="Web-{9B011CAF-5B8C-4BD3-9328-8587E3BD1B3F}" dt="2022-12-05T17:07:01.964" v="650" actId="1076"/>
          <ac:picMkLst>
            <pc:docMk/>
            <pc:sldMk cId="283872248" sldId="270"/>
            <ac:picMk id="2" creationId="{8FC26A1E-9C80-6EB5-55D9-36859C4A5D31}"/>
          </ac:picMkLst>
        </pc:picChg>
      </pc:sldChg>
      <pc:sldChg chg="addSp modSp new">
        <pc:chgData name="Matthan Mrkvicka" userId="S::matthanmrkvicka@unomaha.edu::cc5ad034-f037-4b18-9634-975cc94c30f7" providerId="AD" clId="Web-{9B011CAF-5B8C-4BD3-9328-8587E3BD1B3F}" dt="2022-12-05T17:07:36.996" v="655" actId="1076"/>
        <pc:sldMkLst>
          <pc:docMk/>
          <pc:sldMk cId="1717726387" sldId="271"/>
        </pc:sldMkLst>
        <pc:picChg chg="add mod">
          <ac:chgData name="Matthan Mrkvicka" userId="S::matthanmrkvicka@unomaha.edu::cc5ad034-f037-4b18-9634-975cc94c30f7" providerId="AD" clId="Web-{9B011CAF-5B8C-4BD3-9328-8587E3BD1B3F}" dt="2022-12-05T17:07:36.996" v="655" actId="1076"/>
          <ac:picMkLst>
            <pc:docMk/>
            <pc:sldMk cId="1717726387" sldId="271"/>
            <ac:picMk id="2" creationId="{728BDD0F-77D1-0381-D85C-D29902C319C8}"/>
          </ac:picMkLst>
        </pc:picChg>
      </pc:sldChg>
      <pc:sldChg chg="delSp modSp add ord replId">
        <pc:chgData name="Matthan Mrkvicka" userId="S::matthanmrkvicka@unomaha.edu::cc5ad034-f037-4b18-9634-975cc94c30f7" providerId="AD" clId="Web-{9B011CAF-5B8C-4BD3-9328-8587E3BD1B3F}" dt="2022-12-05T17:14:45.678" v="662"/>
        <pc:sldMkLst>
          <pc:docMk/>
          <pc:sldMk cId="1144101231" sldId="272"/>
        </pc:sldMkLst>
        <pc:spChg chg="mod">
          <ac:chgData name="Matthan Mrkvicka" userId="S::matthanmrkvicka@unomaha.edu::cc5ad034-f037-4b18-9634-975cc94c30f7" providerId="AD" clId="Web-{9B011CAF-5B8C-4BD3-9328-8587E3BD1B3F}" dt="2022-12-05T17:14:35.834" v="660" actId="20577"/>
          <ac:spMkLst>
            <pc:docMk/>
            <pc:sldMk cId="1144101231" sldId="272"/>
            <ac:spMk id="2" creationId="{98AA57F9-71CD-8336-7330-47D2022DAC2F}"/>
          </ac:spMkLst>
        </pc:spChg>
        <pc:spChg chg="mod">
          <ac:chgData name="Matthan Mrkvicka" userId="S::matthanmrkvicka@unomaha.edu::cc5ad034-f037-4b18-9634-975cc94c30f7" providerId="AD" clId="Web-{9B011CAF-5B8C-4BD3-9328-8587E3BD1B3F}" dt="2022-12-05T17:14:42.459" v="661" actId="20577"/>
          <ac:spMkLst>
            <pc:docMk/>
            <pc:sldMk cId="1144101231" sldId="272"/>
            <ac:spMk id="4" creationId="{8A4C078B-4D98-4C2D-947B-AD5D7589F9B4}"/>
          </ac:spMkLst>
        </pc:spChg>
        <pc:picChg chg="del">
          <ac:chgData name="Matthan Mrkvicka" userId="S::matthanmrkvicka@unomaha.edu::cc5ad034-f037-4b18-9634-975cc94c30f7" providerId="AD" clId="Web-{9B011CAF-5B8C-4BD3-9328-8587E3BD1B3F}" dt="2022-12-05T17:14:45.678" v="662"/>
          <ac:picMkLst>
            <pc:docMk/>
            <pc:sldMk cId="1144101231" sldId="272"/>
            <ac:picMk id="6" creationId="{8F478BB5-97A8-ECD6-E4CA-E29761D88074}"/>
          </ac:picMkLst>
        </pc:picChg>
      </pc:sldChg>
    </pc:docChg>
  </pc:docChgLst>
  <pc:docChgLst>
    <pc:chgData name="Matthan Mrkvicka" userId="S::matthanmrkvicka@unomaha.edu::cc5ad034-f037-4b18-9634-975cc94c30f7" providerId="AD" clId="Web-{1BD23C2C-6A11-CD91-4B77-D8B3DED61B14}"/>
    <pc:docChg chg="addSld modSld sldOrd addMainMaster delMainMaster">
      <pc:chgData name="Matthan Mrkvicka" userId="S::matthanmrkvicka@unomaha.edu::cc5ad034-f037-4b18-9634-975cc94c30f7" providerId="AD" clId="Web-{1BD23C2C-6A11-CD91-4B77-D8B3DED61B14}" dt="2022-12-06T15:09:49.106" v="533"/>
      <pc:docMkLst>
        <pc:docMk/>
      </pc:docMkLst>
      <pc:sldChg chg="addSp delSp modSp mod setBg modClrScheme addAnim setClrOvrMap delDesignElem chgLayout">
        <pc:chgData name="Matthan Mrkvicka" userId="S::matthanmrkvicka@unomaha.edu::cc5ad034-f037-4b18-9634-975cc94c30f7" providerId="AD" clId="Web-{1BD23C2C-6A11-CD91-4B77-D8B3DED61B14}" dt="2022-12-06T15:06:12.946" v="518"/>
        <pc:sldMkLst>
          <pc:docMk/>
          <pc:sldMk cId="109857222" sldId="256"/>
        </pc:sldMkLst>
        <pc:spChg chg="mod ord">
          <ac:chgData name="Matthan Mrkvicka" userId="S::matthanmrkvicka@unomaha.edu::cc5ad034-f037-4b18-9634-975cc94c30f7" providerId="AD" clId="Web-{1BD23C2C-6A11-CD91-4B77-D8B3DED61B14}" dt="2022-12-06T15:06:12.946" v="518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Matthan Mrkvicka" userId="S::matthanmrkvicka@unomaha.edu::cc5ad034-f037-4b18-9634-975cc94c30f7" providerId="AD" clId="Web-{1BD23C2C-6A11-CD91-4B77-D8B3DED61B14}" dt="2022-12-06T15:06:12.946" v="518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Matthan Mrkvicka" userId="S::matthanmrkvicka@unomaha.edu::cc5ad034-f037-4b18-9634-975cc94c30f7" providerId="AD" clId="Web-{1BD23C2C-6A11-CD91-4B77-D8B3DED61B14}" dt="2022-12-06T15:06:12.946" v="518"/>
          <ac:spMkLst>
            <pc:docMk/>
            <pc:sldMk cId="109857222" sldId="256"/>
            <ac:spMk id="8" creationId="{3D1E5586-8BB5-40F6-96C3-2E87DD7CE5CD}"/>
          </ac:spMkLst>
        </pc:spChg>
        <pc:spChg chg="add del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109857222" sldId="256"/>
            <ac:spMk id="9" creationId="{71B2258F-86CA-4D4D-8270-BC05FCDEBFB3}"/>
          </ac:spMkLst>
        </pc:spChg>
        <pc:picChg chg="add del mod">
          <ac:chgData name="Matthan Mrkvicka" userId="S::matthanmrkvicka@unomaha.edu::cc5ad034-f037-4b18-9634-975cc94c30f7" providerId="AD" clId="Web-{1BD23C2C-6A11-CD91-4B77-D8B3DED61B14}" dt="2022-12-06T15:06:08.086" v="517"/>
          <ac:picMkLst>
            <pc:docMk/>
            <pc:sldMk cId="109857222" sldId="256"/>
            <ac:picMk id="5" creationId="{CC206BF8-1918-6E59-720C-FDB20367A7CF}"/>
          </ac:picMkLst>
        </pc:picChg>
        <pc:cxnChg chg="add">
          <ac:chgData name="Matthan Mrkvicka" userId="S::matthanmrkvicka@unomaha.edu::cc5ad034-f037-4b18-9634-975cc94c30f7" providerId="AD" clId="Web-{1BD23C2C-6A11-CD91-4B77-D8B3DED61B14}" dt="2022-12-06T15:06:12.946" v="518"/>
          <ac:cxnSpMkLst>
            <pc:docMk/>
            <pc:sldMk cId="109857222" sldId="256"/>
            <ac:cxnSpMk id="10" creationId="{8A832D40-B9E2-4CE7-9E0A-B35591EA2035}"/>
          </ac:cxnSpMkLst>
        </pc:cxnChg>
      </pc:sldChg>
      <pc:sldChg chg="modSp mod modClrScheme chgLayout">
        <pc:chgData name="Matthan Mrkvicka" userId="S::matthanmrkvicka@unomaha.edu::cc5ad034-f037-4b18-9634-975cc94c30f7" providerId="AD" clId="Web-{1BD23C2C-6A11-CD91-4B77-D8B3DED61B14}" dt="2022-12-06T15:05:46.601" v="515"/>
        <pc:sldMkLst>
          <pc:docMk/>
          <pc:sldMk cId="251222357" sldId="257"/>
        </pc:sldMkLst>
        <pc:spChg chg="mod ord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251222357" sldId="257"/>
            <ac:spMk id="2" creationId="{B2A3E238-6FC8-EF12-8739-429B49F11900}"/>
          </ac:spMkLst>
        </pc:spChg>
        <pc:spChg chg="mod ord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251222357" sldId="257"/>
            <ac:spMk id="3" creationId="{8CD7F3A7-5376-F5DC-3953-BE70DC88802E}"/>
          </ac:spMkLst>
        </pc:spChg>
      </pc:sldChg>
      <pc:sldChg chg="modSp mod modClrScheme chgLayout">
        <pc:chgData name="Matthan Mrkvicka" userId="S::matthanmrkvicka@unomaha.edu::cc5ad034-f037-4b18-9634-975cc94c30f7" providerId="AD" clId="Web-{1BD23C2C-6A11-CD91-4B77-D8B3DED61B14}" dt="2022-12-06T15:05:46.601" v="515"/>
        <pc:sldMkLst>
          <pc:docMk/>
          <pc:sldMk cId="2994626410" sldId="258"/>
        </pc:sldMkLst>
        <pc:spChg chg="mod ord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2994626410" sldId="258"/>
            <ac:spMk id="2" creationId="{EA182AFB-BCAC-DE84-2A4C-D676749D8FA0}"/>
          </ac:spMkLst>
        </pc:spChg>
        <pc:spChg chg="mod ord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2994626410" sldId="258"/>
            <ac:spMk id="3" creationId="{6445515D-CF9E-F6E3-D911-E937AE0673D2}"/>
          </ac:spMkLst>
        </pc:spChg>
      </pc:sldChg>
      <pc:sldChg chg="modSp mod modClrScheme chgLayout">
        <pc:chgData name="Matthan Mrkvicka" userId="S::matthanmrkvicka@unomaha.edu::cc5ad034-f037-4b18-9634-975cc94c30f7" providerId="AD" clId="Web-{1BD23C2C-6A11-CD91-4B77-D8B3DED61B14}" dt="2022-12-06T15:05:46.601" v="515"/>
        <pc:sldMkLst>
          <pc:docMk/>
          <pc:sldMk cId="1484698479" sldId="259"/>
        </pc:sldMkLst>
        <pc:spChg chg="mod ord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1484698479" sldId="259"/>
            <ac:spMk id="2" creationId="{6CCF4922-B6D5-3E1B-93BF-37105DB3C27A}"/>
          </ac:spMkLst>
        </pc:spChg>
        <pc:spChg chg="mod ord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1484698479" sldId="259"/>
            <ac:spMk id="3" creationId="{7F0CDDFA-A321-C814-E2AA-80DC1C0287FC}"/>
          </ac:spMkLst>
        </pc:spChg>
        <pc:spChg chg="mod ord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1484698479" sldId="259"/>
            <ac:spMk id="6" creationId="{95A27CBA-18A9-91C7-6721-FCC13D2D7CAF}"/>
          </ac:spMkLst>
        </pc:spChg>
      </pc:sldChg>
      <pc:sldChg chg="modSp mod modClrScheme chgLayout">
        <pc:chgData name="Matthan Mrkvicka" userId="S::matthanmrkvicka@unomaha.edu::cc5ad034-f037-4b18-9634-975cc94c30f7" providerId="AD" clId="Web-{1BD23C2C-6A11-CD91-4B77-D8B3DED61B14}" dt="2022-12-06T15:05:46.601" v="515"/>
        <pc:sldMkLst>
          <pc:docMk/>
          <pc:sldMk cId="3695752116" sldId="260"/>
        </pc:sldMkLst>
        <pc:spChg chg="mod ord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3695752116" sldId="260"/>
            <ac:spMk id="2" creationId="{320E88CA-6EC4-E653-D9F8-8420602F6E76}"/>
          </ac:spMkLst>
        </pc:spChg>
        <pc:spChg chg="mod ord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3695752116" sldId="260"/>
            <ac:spMk id="3" creationId="{E42E6A5D-D7C4-5169-94AE-C0873D257423}"/>
          </ac:spMkLst>
        </pc:spChg>
      </pc:sldChg>
      <pc:sldChg chg="modSp mod modClrScheme chgLayout">
        <pc:chgData name="Matthan Mrkvicka" userId="S::matthanmrkvicka@unomaha.edu::cc5ad034-f037-4b18-9634-975cc94c30f7" providerId="AD" clId="Web-{1BD23C2C-6A11-CD91-4B77-D8B3DED61B14}" dt="2022-12-06T15:05:46.601" v="515"/>
        <pc:sldMkLst>
          <pc:docMk/>
          <pc:sldMk cId="460265790" sldId="261"/>
        </pc:sldMkLst>
        <pc:spChg chg="mod ord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460265790" sldId="261"/>
            <ac:spMk id="2" creationId="{500EAF72-E526-9E17-6712-81B0988323B5}"/>
          </ac:spMkLst>
        </pc:spChg>
      </pc:sldChg>
      <pc:sldChg chg="addSp delSp modSp mod setBg modClrScheme delDesignElem chgLayout">
        <pc:chgData name="Matthan Mrkvicka" userId="S::matthanmrkvicka@unomaha.edu::cc5ad034-f037-4b18-9634-975cc94c30f7" providerId="AD" clId="Web-{1BD23C2C-6A11-CD91-4B77-D8B3DED61B14}" dt="2022-12-06T15:06:32.946" v="519"/>
        <pc:sldMkLst>
          <pc:docMk/>
          <pc:sldMk cId="438020259" sldId="262"/>
        </pc:sldMkLst>
        <pc:spChg chg="mod ord">
          <ac:chgData name="Matthan Mrkvicka" userId="S::matthanmrkvicka@unomaha.edu::cc5ad034-f037-4b18-9634-975cc94c30f7" providerId="AD" clId="Web-{1BD23C2C-6A11-CD91-4B77-D8B3DED61B14}" dt="2022-12-06T15:06:32.946" v="519"/>
          <ac:spMkLst>
            <pc:docMk/>
            <pc:sldMk cId="438020259" sldId="262"/>
            <ac:spMk id="2" creationId="{98AA57F9-71CD-8336-7330-47D2022DAC2F}"/>
          </ac:spMkLst>
        </pc:spChg>
        <pc:spChg chg="mod ord">
          <ac:chgData name="Matthan Mrkvicka" userId="S::matthanmrkvicka@unomaha.edu::cc5ad034-f037-4b18-9634-975cc94c30f7" providerId="AD" clId="Web-{1BD23C2C-6A11-CD91-4B77-D8B3DED61B14}" dt="2022-12-06T15:06:32.946" v="519"/>
          <ac:spMkLst>
            <pc:docMk/>
            <pc:sldMk cId="438020259" sldId="262"/>
            <ac:spMk id="4" creationId="{8A4C078B-4D98-4C2D-947B-AD5D7589F9B4}"/>
          </ac:spMkLst>
        </pc:spChg>
        <pc:spChg chg="del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438020259" sldId="262"/>
            <ac:spMk id="10" creationId="{743AA782-23D1-4521-8CAD-47662984AA08}"/>
          </ac:spMkLst>
        </pc:spChg>
        <pc:spChg chg="del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438020259" sldId="262"/>
            <ac:spMk id="12" creationId="{650D18FE-0824-4A46-B22C-A86B52E5780A}"/>
          </ac:spMkLst>
        </pc:spChg>
        <pc:picChg chg="mod">
          <ac:chgData name="Matthan Mrkvicka" userId="S::matthanmrkvicka@unomaha.edu::cc5ad034-f037-4b18-9634-975cc94c30f7" providerId="AD" clId="Web-{1BD23C2C-6A11-CD91-4B77-D8B3DED61B14}" dt="2022-12-06T15:06:32.946" v="519"/>
          <ac:picMkLst>
            <pc:docMk/>
            <pc:sldMk cId="438020259" sldId="262"/>
            <ac:picMk id="5" creationId="{BCE8E19F-2106-CE94-6DF4-A50F45845BAC}"/>
          </ac:picMkLst>
        </pc:picChg>
        <pc:picChg chg="add">
          <ac:chgData name="Matthan Mrkvicka" userId="S::matthanmrkvicka@unomaha.edu::cc5ad034-f037-4b18-9634-975cc94c30f7" providerId="AD" clId="Web-{1BD23C2C-6A11-CD91-4B77-D8B3DED61B14}" dt="2022-12-06T15:06:32.946" v="519"/>
          <ac:picMkLst>
            <pc:docMk/>
            <pc:sldMk cId="438020259" sldId="262"/>
            <ac:picMk id="7" creationId="{A53ED3FC-3BE8-4F1F-BEF1-74B1C721718A}"/>
          </ac:picMkLst>
        </pc:picChg>
      </pc:sldChg>
      <pc:sldChg chg="addSp delSp modSp mod setBg modClrScheme delDesignElem chgLayout">
        <pc:chgData name="Matthan Mrkvicka" userId="S::matthanmrkvicka@unomaha.edu::cc5ad034-f037-4b18-9634-975cc94c30f7" providerId="AD" clId="Web-{1BD23C2C-6A11-CD91-4B77-D8B3DED61B14}" dt="2022-12-06T15:06:38.602" v="520"/>
        <pc:sldMkLst>
          <pc:docMk/>
          <pc:sldMk cId="1775491458" sldId="263"/>
        </pc:sldMkLst>
        <pc:spChg chg="mod ord">
          <ac:chgData name="Matthan Mrkvicka" userId="S::matthanmrkvicka@unomaha.edu::cc5ad034-f037-4b18-9634-975cc94c30f7" providerId="AD" clId="Web-{1BD23C2C-6A11-CD91-4B77-D8B3DED61B14}" dt="2022-12-06T15:06:38.602" v="520"/>
          <ac:spMkLst>
            <pc:docMk/>
            <pc:sldMk cId="1775491458" sldId="263"/>
            <ac:spMk id="2" creationId="{98AA57F9-71CD-8336-7330-47D2022DAC2F}"/>
          </ac:spMkLst>
        </pc:spChg>
        <pc:spChg chg="mod ord">
          <ac:chgData name="Matthan Mrkvicka" userId="S::matthanmrkvicka@unomaha.edu::cc5ad034-f037-4b18-9634-975cc94c30f7" providerId="AD" clId="Web-{1BD23C2C-6A11-CD91-4B77-D8B3DED61B14}" dt="2022-12-06T15:06:38.602" v="520"/>
          <ac:spMkLst>
            <pc:docMk/>
            <pc:sldMk cId="1775491458" sldId="263"/>
            <ac:spMk id="4" creationId="{8A4C078B-4D98-4C2D-947B-AD5D7589F9B4}"/>
          </ac:spMkLst>
        </pc:spChg>
        <pc:spChg chg="del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1775491458" sldId="263"/>
            <ac:spMk id="11" creationId="{D1D34770-47A8-402C-AF23-2B653F2D88C1}"/>
          </ac:spMkLst>
        </pc:spChg>
        <pc:picChg chg="mod ord modCrop">
          <ac:chgData name="Matthan Mrkvicka" userId="S::matthanmrkvicka@unomaha.edu::cc5ad034-f037-4b18-9634-975cc94c30f7" providerId="AD" clId="Web-{1BD23C2C-6A11-CD91-4B77-D8B3DED61B14}" dt="2022-12-06T15:06:38.602" v="520"/>
          <ac:picMkLst>
            <pc:docMk/>
            <pc:sldMk cId="1775491458" sldId="263"/>
            <ac:picMk id="6" creationId="{0B98DE47-0A1B-8E46-DD47-57E50C9741B6}"/>
          </ac:picMkLst>
        </pc:picChg>
        <pc:picChg chg="add">
          <ac:chgData name="Matthan Mrkvicka" userId="S::matthanmrkvicka@unomaha.edu::cc5ad034-f037-4b18-9634-975cc94c30f7" providerId="AD" clId="Web-{1BD23C2C-6A11-CD91-4B77-D8B3DED61B14}" dt="2022-12-06T15:06:38.602" v="520"/>
          <ac:picMkLst>
            <pc:docMk/>
            <pc:sldMk cId="1775491458" sldId="263"/>
            <ac:picMk id="8" creationId="{DF6A9299-1D12-47E2-9DD4-03342553C4AA}"/>
          </ac:picMkLst>
        </pc:picChg>
      </pc:sldChg>
      <pc:sldChg chg="addSp delSp modSp mod setBg modClrScheme setClrOvrMap chgLayout">
        <pc:chgData name="Matthan Mrkvicka" userId="S::matthanmrkvicka@unomaha.edu::cc5ad034-f037-4b18-9634-975cc94c30f7" providerId="AD" clId="Web-{1BD23C2C-6A11-CD91-4B77-D8B3DED61B14}" dt="2022-12-06T15:07:05.509" v="524"/>
        <pc:sldMkLst>
          <pc:docMk/>
          <pc:sldMk cId="2772917285" sldId="264"/>
        </pc:sldMkLst>
        <pc:spChg chg="add del">
          <ac:chgData name="Matthan Mrkvicka" userId="S::matthanmrkvicka@unomaha.edu::cc5ad034-f037-4b18-9634-975cc94c30f7" providerId="AD" clId="Web-{1BD23C2C-6A11-CD91-4B77-D8B3DED61B14}" dt="2022-12-06T15:07:05.509" v="523"/>
          <ac:spMkLst>
            <pc:docMk/>
            <pc:sldMk cId="2772917285" sldId="264"/>
            <ac:spMk id="7" creationId="{72FB946D-2326-449B-B771-9EDB01C8D18E}"/>
          </ac:spMkLst>
        </pc:spChg>
        <pc:spChg chg="add del">
          <ac:chgData name="Matthan Mrkvicka" userId="S::matthanmrkvicka@unomaha.edu::cc5ad034-f037-4b18-9634-975cc94c30f7" providerId="AD" clId="Web-{1BD23C2C-6A11-CD91-4B77-D8B3DED61B14}" dt="2022-12-06T15:07:05.509" v="523"/>
          <ac:spMkLst>
            <pc:docMk/>
            <pc:sldMk cId="2772917285" sldId="264"/>
            <ac:spMk id="11" creationId="{0EFFC263-7EB0-4842-BE9B-3176A41A7EAA}"/>
          </ac:spMkLst>
        </pc:spChg>
        <pc:spChg chg="add">
          <ac:chgData name="Matthan Mrkvicka" userId="S::matthanmrkvicka@unomaha.edu::cc5ad034-f037-4b18-9634-975cc94c30f7" providerId="AD" clId="Web-{1BD23C2C-6A11-CD91-4B77-D8B3DED61B14}" dt="2022-12-06T15:07:05.509" v="524"/>
          <ac:spMkLst>
            <pc:docMk/>
            <pc:sldMk cId="2772917285" sldId="264"/>
            <ac:spMk id="13" creationId="{DF4972D9-F510-4C84-8BDA-31BAECC2329C}"/>
          </ac:spMkLst>
        </pc:spChg>
        <pc:spChg chg="add">
          <ac:chgData name="Matthan Mrkvicka" userId="S::matthanmrkvicka@unomaha.edu::cc5ad034-f037-4b18-9634-975cc94c30f7" providerId="AD" clId="Web-{1BD23C2C-6A11-CD91-4B77-D8B3DED61B14}" dt="2022-12-06T15:07:05.509" v="524"/>
          <ac:spMkLst>
            <pc:docMk/>
            <pc:sldMk cId="2772917285" sldId="264"/>
            <ac:spMk id="14" creationId="{D8E2D96C-A214-42D7-8C0F-E4CCBD8C39CD}"/>
          </ac:spMkLst>
        </pc:spChg>
        <pc:spChg chg="add">
          <ac:chgData name="Matthan Mrkvicka" userId="S::matthanmrkvicka@unomaha.edu::cc5ad034-f037-4b18-9634-975cc94c30f7" providerId="AD" clId="Web-{1BD23C2C-6A11-CD91-4B77-D8B3DED61B14}" dt="2022-12-06T15:07:05.509" v="524"/>
          <ac:spMkLst>
            <pc:docMk/>
            <pc:sldMk cId="2772917285" sldId="264"/>
            <ac:spMk id="15" creationId="{17C746F4-1536-4E83-B247-DD6BBE09CDF6}"/>
          </ac:spMkLst>
        </pc:spChg>
        <pc:picChg chg="mod">
          <ac:chgData name="Matthan Mrkvicka" userId="S::matthanmrkvicka@unomaha.edu::cc5ad034-f037-4b18-9634-975cc94c30f7" providerId="AD" clId="Web-{1BD23C2C-6A11-CD91-4B77-D8B3DED61B14}" dt="2022-12-06T15:07:05.509" v="524"/>
          <ac:picMkLst>
            <pc:docMk/>
            <pc:sldMk cId="2772917285" sldId="264"/>
            <ac:picMk id="2" creationId="{E6182D8A-DE26-BA0F-BB8F-8E6DB0757E9E}"/>
          </ac:picMkLst>
        </pc:picChg>
        <pc:picChg chg="add del">
          <ac:chgData name="Matthan Mrkvicka" userId="S::matthanmrkvicka@unomaha.edu::cc5ad034-f037-4b18-9634-975cc94c30f7" providerId="AD" clId="Web-{1BD23C2C-6A11-CD91-4B77-D8B3DED61B14}" dt="2022-12-06T15:07:05.509" v="523"/>
          <ac:picMkLst>
            <pc:docMk/>
            <pc:sldMk cId="2772917285" sldId="264"/>
            <ac:picMk id="9" creationId="{9224A0EC-9334-468D-849F-BF1FF8C6FF68}"/>
          </ac:picMkLst>
        </pc:picChg>
      </pc:sldChg>
      <pc:sldChg chg="delSp modSp mod setBg modClrScheme delDesignElem chgLayout">
        <pc:chgData name="Matthan Mrkvicka" userId="S::matthanmrkvicka@unomaha.edu::cc5ad034-f037-4b18-9634-975cc94c30f7" providerId="AD" clId="Web-{1BD23C2C-6A11-CD91-4B77-D8B3DED61B14}" dt="2022-12-06T15:06:51.274" v="521"/>
        <pc:sldMkLst>
          <pc:docMk/>
          <pc:sldMk cId="1640219804" sldId="265"/>
        </pc:sldMkLst>
        <pc:spChg chg="mod ord">
          <ac:chgData name="Matthan Mrkvicka" userId="S::matthanmrkvicka@unomaha.edu::cc5ad034-f037-4b18-9634-975cc94c30f7" providerId="AD" clId="Web-{1BD23C2C-6A11-CD91-4B77-D8B3DED61B14}" dt="2022-12-06T15:06:51.274" v="521"/>
          <ac:spMkLst>
            <pc:docMk/>
            <pc:sldMk cId="1640219804" sldId="265"/>
            <ac:spMk id="2" creationId="{C21B9B96-94B6-8170-D482-37802773DE8A}"/>
          </ac:spMkLst>
        </pc:spChg>
        <pc:spChg chg="mod ord">
          <ac:chgData name="Matthan Mrkvicka" userId="S::matthanmrkvicka@unomaha.edu::cc5ad034-f037-4b18-9634-975cc94c30f7" providerId="AD" clId="Web-{1BD23C2C-6A11-CD91-4B77-D8B3DED61B14}" dt="2022-12-06T15:06:51.274" v="521"/>
          <ac:spMkLst>
            <pc:docMk/>
            <pc:sldMk cId="1640219804" sldId="265"/>
            <ac:spMk id="3" creationId="{25B9B7E9-87D7-C2C2-F6BD-82E23FE30CDD}"/>
          </ac:spMkLst>
        </pc:spChg>
        <pc:spChg chg="mod">
          <ac:chgData name="Matthan Mrkvicka" userId="S::matthanmrkvicka@unomaha.edu::cc5ad034-f037-4b18-9634-975cc94c30f7" providerId="AD" clId="Web-{1BD23C2C-6A11-CD91-4B77-D8B3DED61B14}" dt="2022-12-06T15:06:51.274" v="521"/>
          <ac:spMkLst>
            <pc:docMk/>
            <pc:sldMk cId="1640219804" sldId="265"/>
            <ac:spMk id="8" creationId="{EA133807-A59B-7CFB-F674-536296F2CF0F}"/>
          </ac:spMkLst>
        </pc:spChg>
        <pc:spChg chg="del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1640219804" sldId="265"/>
            <ac:spMk id="13" creationId="{79BB35BC-D5C2-4C8B-A22A-A71E6191913B}"/>
          </ac:spMkLst>
        </pc:spChg>
        <pc:picChg chg="mod">
          <ac:chgData name="Matthan Mrkvicka" userId="S::matthanmrkvicka@unomaha.edu::cc5ad034-f037-4b18-9634-975cc94c30f7" providerId="AD" clId="Web-{1BD23C2C-6A11-CD91-4B77-D8B3DED61B14}" dt="2022-12-06T15:06:51.274" v="521"/>
          <ac:picMkLst>
            <pc:docMk/>
            <pc:sldMk cId="1640219804" sldId="265"/>
            <ac:picMk id="7" creationId="{EA188C5E-D56C-306E-6B56-C94AFF236E21}"/>
          </ac:picMkLst>
        </pc:picChg>
      </pc:sldChg>
      <pc:sldChg chg="addSp delSp modSp mod setBg modClrScheme delDesignElem chgLayout">
        <pc:chgData name="Matthan Mrkvicka" userId="S::matthanmrkvicka@unomaha.edu::cc5ad034-f037-4b18-9634-975cc94c30f7" providerId="AD" clId="Web-{1BD23C2C-6A11-CD91-4B77-D8B3DED61B14}" dt="2022-12-06T15:07:17.134" v="525"/>
        <pc:sldMkLst>
          <pc:docMk/>
          <pc:sldMk cId="3070456195" sldId="266"/>
        </pc:sldMkLst>
        <pc:spChg chg="mod ord">
          <ac:chgData name="Matthan Mrkvicka" userId="S::matthanmrkvicka@unomaha.edu::cc5ad034-f037-4b18-9634-975cc94c30f7" providerId="AD" clId="Web-{1BD23C2C-6A11-CD91-4B77-D8B3DED61B14}" dt="2022-12-06T15:07:17.134" v="525"/>
          <ac:spMkLst>
            <pc:docMk/>
            <pc:sldMk cId="3070456195" sldId="266"/>
            <ac:spMk id="2" creationId="{98AA57F9-71CD-8336-7330-47D2022DAC2F}"/>
          </ac:spMkLst>
        </pc:spChg>
        <pc:spChg chg="mod ord">
          <ac:chgData name="Matthan Mrkvicka" userId="S::matthanmrkvicka@unomaha.edu::cc5ad034-f037-4b18-9634-975cc94c30f7" providerId="AD" clId="Web-{1BD23C2C-6A11-CD91-4B77-D8B3DED61B14}" dt="2022-12-06T15:07:17.134" v="525"/>
          <ac:spMkLst>
            <pc:docMk/>
            <pc:sldMk cId="3070456195" sldId="266"/>
            <ac:spMk id="4" creationId="{8A4C078B-4D98-4C2D-947B-AD5D7589F9B4}"/>
          </ac:spMkLst>
        </pc:spChg>
        <pc:spChg chg="del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3070456195" sldId="266"/>
            <ac:spMk id="24" creationId="{743AA782-23D1-4521-8CAD-47662984AA08}"/>
          </ac:spMkLst>
        </pc:spChg>
        <pc:spChg chg="del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3070456195" sldId="266"/>
            <ac:spMk id="26" creationId="{650D18FE-0824-4A46-B22C-A86B52E5780A}"/>
          </ac:spMkLst>
        </pc:spChg>
        <pc:picChg chg="mod">
          <ac:chgData name="Matthan Mrkvicka" userId="S::matthanmrkvicka@unomaha.edu::cc5ad034-f037-4b18-9634-975cc94c30f7" providerId="AD" clId="Web-{1BD23C2C-6A11-CD91-4B77-D8B3DED61B14}" dt="2022-12-06T15:07:17.134" v="525"/>
          <ac:picMkLst>
            <pc:docMk/>
            <pc:sldMk cId="3070456195" sldId="266"/>
            <ac:picMk id="6" creationId="{8F478BB5-97A8-ECD6-E4CA-E29761D88074}"/>
          </ac:picMkLst>
        </pc:picChg>
        <pc:picChg chg="add">
          <ac:chgData name="Matthan Mrkvicka" userId="S::matthanmrkvicka@unomaha.edu::cc5ad034-f037-4b18-9634-975cc94c30f7" providerId="AD" clId="Web-{1BD23C2C-6A11-CD91-4B77-D8B3DED61B14}" dt="2022-12-06T15:07:17.134" v="525"/>
          <ac:picMkLst>
            <pc:docMk/>
            <pc:sldMk cId="3070456195" sldId="266"/>
            <ac:picMk id="11" creationId="{A53ED3FC-3BE8-4F1F-BEF1-74B1C721718A}"/>
          </ac:picMkLst>
        </pc:picChg>
      </pc:sldChg>
      <pc:sldChg chg="addSp delSp modSp mod setBg modClrScheme delDesignElem chgLayout">
        <pc:chgData name="Matthan Mrkvicka" userId="S::matthanmrkvicka@unomaha.edu::cc5ad034-f037-4b18-9634-975cc94c30f7" providerId="AD" clId="Web-{1BD23C2C-6A11-CD91-4B77-D8B3DED61B14}" dt="2022-12-06T15:07:27.900" v="526"/>
        <pc:sldMkLst>
          <pc:docMk/>
          <pc:sldMk cId="2587399057" sldId="267"/>
        </pc:sldMkLst>
        <pc:spChg chg="mod ord">
          <ac:chgData name="Matthan Mrkvicka" userId="S::matthanmrkvicka@unomaha.edu::cc5ad034-f037-4b18-9634-975cc94c30f7" providerId="AD" clId="Web-{1BD23C2C-6A11-CD91-4B77-D8B3DED61B14}" dt="2022-12-06T15:07:27.900" v="526"/>
          <ac:spMkLst>
            <pc:docMk/>
            <pc:sldMk cId="2587399057" sldId="267"/>
            <ac:spMk id="2" creationId="{98AA57F9-71CD-8336-7330-47D2022DAC2F}"/>
          </ac:spMkLst>
        </pc:spChg>
        <pc:spChg chg="mod ord">
          <ac:chgData name="Matthan Mrkvicka" userId="S::matthanmrkvicka@unomaha.edu::cc5ad034-f037-4b18-9634-975cc94c30f7" providerId="AD" clId="Web-{1BD23C2C-6A11-CD91-4B77-D8B3DED61B14}" dt="2022-12-06T15:07:27.900" v="526"/>
          <ac:spMkLst>
            <pc:docMk/>
            <pc:sldMk cId="2587399057" sldId="267"/>
            <ac:spMk id="4" creationId="{8A4C078B-4D98-4C2D-947B-AD5D7589F9B4}"/>
          </ac:spMkLst>
        </pc:spChg>
        <pc:spChg chg="del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2587399057" sldId="267"/>
            <ac:spMk id="16" creationId="{CEB41C5C-0F34-4DDA-9D7C-5E717F35F60C}"/>
          </ac:spMkLst>
        </pc:spChg>
        <pc:picChg chg="mod ord modCrop">
          <ac:chgData name="Matthan Mrkvicka" userId="S::matthanmrkvicka@unomaha.edu::cc5ad034-f037-4b18-9634-975cc94c30f7" providerId="AD" clId="Web-{1BD23C2C-6A11-CD91-4B77-D8B3DED61B14}" dt="2022-12-06T15:07:27.900" v="526"/>
          <ac:picMkLst>
            <pc:docMk/>
            <pc:sldMk cId="2587399057" sldId="267"/>
            <ac:picMk id="6" creationId="{9F404FFA-F59B-CF3C-7EE5-AF5342D4BC1B}"/>
          </ac:picMkLst>
        </pc:picChg>
        <pc:picChg chg="add">
          <ac:chgData name="Matthan Mrkvicka" userId="S::matthanmrkvicka@unomaha.edu::cc5ad034-f037-4b18-9634-975cc94c30f7" providerId="AD" clId="Web-{1BD23C2C-6A11-CD91-4B77-D8B3DED61B14}" dt="2022-12-06T15:07:27.900" v="526"/>
          <ac:picMkLst>
            <pc:docMk/>
            <pc:sldMk cId="2587399057" sldId="267"/>
            <ac:picMk id="8" creationId="{DF6A9299-1D12-47E2-9DD4-03342553C4AA}"/>
          </ac:picMkLst>
        </pc:picChg>
        <pc:cxnChg chg="del">
          <ac:chgData name="Matthan Mrkvicka" userId="S::matthanmrkvicka@unomaha.edu::cc5ad034-f037-4b18-9634-975cc94c30f7" providerId="AD" clId="Web-{1BD23C2C-6A11-CD91-4B77-D8B3DED61B14}" dt="2022-12-06T15:05:46.601" v="515"/>
          <ac:cxnSpMkLst>
            <pc:docMk/>
            <pc:sldMk cId="2587399057" sldId="267"/>
            <ac:cxnSpMk id="18" creationId="{57E1E5E6-F385-4E9C-B201-BA5BDE5CAD52}"/>
          </ac:cxnSpMkLst>
        </pc:cxnChg>
      </pc:sldChg>
      <pc:sldChg chg="delSp modSp mod setBg modClrScheme delDesignElem chgLayout">
        <pc:chgData name="Matthan Mrkvicka" userId="S::matthanmrkvicka@unomaha.edu::cc5ad034-f037-4b18-9634-975cc94c30f7" providerId="AD" clId="Web-{1BD23C2C-6A11-CD91-4B77-D8B3DED61B14}" dt="2022-12-06T15:07:49.104" v="528"/>
        <pc:sldMkLst>
          <pc:docMk/>
          <pc:sldMk cId="2655978945" sldId="268"/>
        </pc:sldMkLst>
        <pc:spChg chg="mod ord">
          <ac:chgData name="Matthan Mrkvicka" userId="S::matthanmrkvicka@unomaha.edu::cc5ad034-f037-4b18-9634-975cc94c30f7" providerId="AD" clId="Web-{1BD23C2C-6A11-CD91-4B77-D8B3DED61B14}" dt="2022-12-06T15:07:49.104" v="528"/>
          <ac:spMkLst>
            <pc:docMk/>
            <pc:sldMk cId="2655978945" sldId="268"/>
            <ac:spMk id="2" creationId="{55AAF98B-1F17-F3C4-0AE4-560F46104445}"/>
          </ac:spMkLst>
        </pc:spChg>
        <pc:spChg chg="mod ord">
          <ac:chgData name="Matthan Mrkvicka" userId="S::matthanmrkvicka@unomaha.edu::cc5ad034-f037-4b18-9634-975cc94c30f7" providerId="AD" clId="Web-{1BD23C2C-6A11-CD91-4B77-D8B3DED61B14}" dt="2022-12-06T15:07:49.104" v="528"/>
          <ac:spMkLst>
            <pc:docMk/>
            <pc:sldMk cId="2655978945" sldId="268"/>
            <ac:spMk id="3" creationId="{DA1B86E1-52BB-A27C-7E46-33196016F4B2}"/>
          </ac:spMkLst>
        </pc:spChg>
        <pc:spChg chg="del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2655978945" sldId="268"/>
            <ac:spMk id="9" creationId="{2C61293E-6EBE-43EF-A52C-9BEBFD7679D4}"/>
          </ac:spMkLst>
        </pc:spChg>
        <pc:spChg chg="del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2655978945" sldId="268"/>
            <ac:spMk id="11" creationId="{21540236-BFD5-4A9D-8840-4703E7F76825}"/>
          </ac:spMkLst>
        </pc:spChg>
        <pc:picChg chg="mod">
          <ac:chgData name="Matthan Mrkvicka" userId="S::matthanmrkvicka@unomaha.edu::cc5ad034-f037-4b18-9634-975cc94c30f7" providerId="AD" clId="Web-{1BD23C2C-6A11-CD91-4B77-D8B3DED61B14}" dt="2022-12-06T15:07:49.104" v="528"/>
          <ac:picMkLst>
            <pc:docMk/>
            <pc:sldMk cId="2655978945" sldId="268"/>
            <ac:picMk id="5" creationId="{53D7E2B2-82D4-D147-70B7-9A3AD81EBDE2}"/>
          </ac:picMkLst>
        </pc:picChg>
      </pc:sldChg>
      <pc:sldChg chg="addSp delSp modSp mod setBg modClrScheme delDesignElem chgLayout">
        <pc:chgData name="Matthan Mrkvicka" userId="S::matthanmrkvicka@unomaha.edu::cc5ad034-f037-4b18-9634-975cc94c30f7" providerId="AD" clId="Web-{1BD23C2C-6A11-CD91-4B77-D8B3DED61B14}" dt="2022-12-06T15:07:34.103" v="527"/>
        <pc:sldMkLst>
          <pc:docMk/>
          <pc:sldMk cId="1688874836" sldId="269"/>
        </pc:sldMkLst>
        <pc:spChg chg="mod ord">
          <ac:chgData name="Matthan Mrkvicka" userId="S::matthanmrkvicka@unomaha.edu::cc5ad034-f037-4b18-9634-975cc94c30f7" providerId="AD" clId="Web-{1BD23C2C-6A11-CD91-4B77-D8B3DED61B14}" dt="2022-12-06T15:07:34.103" v="527"/>
          <ac:spMkLst>
            <pc:docMk/>
            <pc:sldMk cId="1688874836" sldId="269"/>
            <ac:spMk id="2" creationId="{98AA57F9-71CD-8336-7330-47D2022DAC2F}"/>
          </ac:spMkLst>
        </pc:spChg>
        <pc:spChg chg="mod ord">
          <ac:chgData name="Matthan Mrkvicka" userId="S::matthanmrkvicka@unomaha.edu::cc5ad034-f037-4b18-9634-975cc94c30f7" providerId="AD" clId="Web-{1BD23C2C-6A11-CD91-4B77-D8B3DED61B14}" dt="2022-12-06T15:07:34.103" v="527"/>
          <ac:spMkLst>
            <pc:docMk/>
            <pc:sldMk cId="1688874836" sldId="269"/>
            <ac:spMk id="4" creationId="{8A4C078B-4D98-4C2D-947B-AD5D7589F9B4}"/>
          </ac:spMkLst>
        </pc:spChg>
        <pc:spChg chg="del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1688874836" sldId="269"/>
            <ac:spMk id="16" creationId="{2B566528-1B12-4246-9431-5C2D7D081168}"/>
          </ac:spMkLst>
        </pc:spChg>
        <pc:grpChg chg="del">
          <ac:chgData name="Matthan Mrkvicka" userId="S::matthanmrkvicka@unomaha.edu::cc5ad034-f037-4b18-9634-975cc94c30f7" providerId="AD" clId="Web-{1BD23C2C-6A11-CD91-4B77-D8B3DED61B14}" dt="2022-12-06T15:05:46.601" v="515"/>
          <ac:grpSpMkLst>
            <pc:docMk/>
            <pc:sldMk cId="1688874836" sldId="269"/>
            <ac:grpSpMk id="18" creationId="{828A5161-06F1-46CF-8AD7-844680A59E13}"/>
          </ac:grpSpMkLst>
        </pc:grpChg>
        <pc:grpChg chg="del">
          <ac:chgData name="Matthan Mrkvicka" userId="S::matthanmrkvicka@unomaha.edu::cc5ad034-f037-4b18-9634-975cc94c30f7" providerId="AD" clId="Web-{1BD23C2C-6A11-CD91-4B77-D8B3DED61B14}" dt="2022-12-06T15:05:46.601" v="515"/>
          <ac:grpSpMkLst>
            <pc:docMk/>
            <pc:sldMk cId="1688874836" sldId="269"/>
            <ac:grpSpMk id="22" creationId="{5995D10D-E9C9-47DB-AE7E-801FEF38F5C9}"/>
          </ac:grpSpMkLst>
        </pc:grpChg>
        <pc:picChg chg="mod ord modCrop">
          <ac:chgData name="Matthan Mrkvicka" userId="S::matthanmrkvicka@unomaha.edu::cc5ad034-f037-4b18-9634-975cc94c30f7" providerId="AD" clId="Web-{1BD23C2C-6A11-CD91-4B77-D8B3DED61B14}" dt="2022-12-06T15:07:34.103" v="527"/>
          <ac:picMkLst>
            <pc:docMk/>
            <pc:sldMk cId="1688874836" sldId="269"/>
            <ac:picMk id="6" creationId="{E956125E-A6A7-0784-C3C7-C80A4E291089}"/>
          </ac:picMkLst>
        </pc:picChg>
        <pc:picChg chg="add">
          <ac:chgData name="Matthan Mrkvicka" userId="S::matthanmrkvicka@unomaha.edu::cc5ad034-f037-4b18-9634-975cc94c30f7" providerId="AD" clId="Web-{1BD23C2C-6A11-CD91-4B77-D8B3DED61B14}" dt="2022-12-06T15:07:34.103" v="527"/>
          <ac:picMkLst>
            <pc:docMk/>
            <pc:sldMk cId="1688874836" sldId="269"/>
            <ac:picMk id="8" creationId="{DF6A9299-1D12-47E2-9DD4-03342553C4AA}"/>
          </ac:picMkLst>
        </pc:picChg>
      </pc:sldChg>
      <pc:sldChg chg="mod modClrScheme chgLayout">
        <pc:chgData name="Matthan Mrkvicka" userId="S::matthanmrkvicka@unomaha.edu::cc5ad034-f037-4b18-9634-975cc94c30f7" providerId="AD" clId="Web-{1BD23C2C-6A11-CD91-4B77-D8B3DED61B14}" dt="2022-12-06T15:05:46.601" v="515"/>
        <pc:sldMkLst>
          <pc:docMk/>
          <pc:sldMk cId="283872248" sldId="270"/>
        </pc:sldMkLst>
      </pc:sldChg>
      <pc:sldChg chg="mod modClrScheme chgLayout">
        <pc:chgData name="Matthan Mrkvicka" userId="S::matthanmrkvicka@unomaha.edu::cc5ad034-f037-4b18-9634-975cc94c30f7" providerId="AD" clId="Web-{1BD23C2C-6A11-CD91-4B77-D8B3DED61B14}" dt="2022-12-06T15:05:46.601" v="515"/>
        <pc:sldMkLst>
          <pc:docMk/>
          <pc:sldMk cId="1717726387" sldId="271"/>
        </pc:sldMkLst>
      </pc:sldChg>
      <pc:sldChg chg="addSp delSp modSp mod setBg modClrScheme delDesignElem chgLayout">
        <pc:chgData name="Matthan Mrkvicka" userId="S::matthanmrkvicka@unomaha.edu::cc5ad034-f037-4b18-9634-975cc94c30f7" providerId="AD" clId="Web-{1BD23C2C-6A11-CD91-4B77-D8B3DED61B14}" dt="2022-12-06T15:07:55.166" v="529"/>
        <pc:sldMkLst>
          <pc:docMk/>
          <pc:sldMk cId="1144101231" sldId="272"/>
        </pc:sldMkLst>
        <pc:spChg chg="mod ord">
          <ac:chgData name="Matthan Mrkvicka" userId="S::matthanmrkvicka@unomaha.edu::cc5ad034-f037-4b18-9634-975cc94c30f7" providerId="AD" clId="Web-{1BD23C2C-6A11-CD91-4B77-D8B3DED61B14}" dt="2022-12-06T15:07:55.166" v="529"/>
          <ac:spMkLst>
            <pc:docMk/>
            <pc:sldMk cId="1144101231" sldId="272"/>
            <ac:spMk id="2" creationId="{98AA57F9-71CD-8336-7330-47D2022DAC2F}"/>
          </ac:spMkLst>
        </pc:spChg>
        <pc:spChg chg="mod ord">
          <ac:chgData name="Matthan Mrkvicka" userId="S::matthanmrkvicka@unomaha.edu::cc5ad034-f037-4b18-9634-975cc94c30f7" providerId="AD" clId="Web-{1BD23C2C-6A11-CD91-4B77-D8B3DED61B14}" dt="2022-12-06T15:07:55.166" v="529"/>
          <ac:spMkLst>
            <pc:docMk/>
            <pc:sldMk cId="1144101231" sldId="272"/>
            <ac:spMk id="4" creationId="{8A4C078B-4D98-4C2D-947B-AD5D7589F9B4}"/>
          </ac:spMkLst>
        </pc:spChg>
        <pc:spChg chg="del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1144101231" sldId="272"/>
            <ac:spMk id="24" creationId="{743AA782-23D1-4521-8CAD-47662984AA08}"/>
          </ac:spMkLst>
        </pc:spChg>
        <pc:spChg chg="del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1144101231" sldId="272"/>
            <ac:spMk id="26" creationId="{650D18FE-0824-4A46-B22C-A86B52E5780A}"/>
          </ac:spMkLst>
        </pc:spChg>
        <pc:picChg chg="mod">
          <ac:chgData name="Matthan Mrkvicka" userId="S::matthanmrkvicka@unomaha.edu::cc5ad034-f037-4b18-9634-975cc94c30f7" providerId="AD" clId="Web-{1BD23C2C-6A11-CD91-4B77-D8B3DED61B14}" dt="2022-12-06T15:07:55.166" v="529"/>
          <ac:picMkLst>
            <pc:docMk/>
            <pc:sldMk cId="1144101231" sldId="272"/>
            <ac:picMk id="3" creationId="{0755E1F0-1B8C-7FCA-9739-BA1872ABD6C3}"/>
          </ac:picMkLst>
        </pc:picChg>
        <pc:picChg chg="add">
          <ac:chgData name="Matthan Mrkvicka" userId="S::matthanmrkvicka@unomaha.edu::cc5ad034-f037-4b18-9634-975cc94c30f7" providerId="AD" clId="Web-{1BD23C2C-6A11-CD91-4B77-D8B3DED61B14}" dt="2022-12-06T15:07:55.166" v="529"/>
          <ac:picMkLst>
            <pc:docMk/>
            <pc:sldMk cId="1144101231" sldId="272"/>
            <ac:picMk id="9" creationId="{A53ED3FC-3BE8-4F1F-BEF1-74B1C721718A}"/>
          </ac:picMkLst>
        </pc:picChg>
      </pc:sldChg>
      <pc:sldChg chg="addSp delSp modSp mod setBg modClrScheme delDesignElem chgLayout">
        <pc:chgData name="Matthan Mrkvicka" userId="S::matthanmrkvicka@unomaha.edu::cc5ad034-f037-4b18-9634-975cc94c30f7" providerId="AD" clId="Web-{1BD23C2C-6A11-CD91-4B77-D8B3DED61B14}" dt="2022-12-06T15:08:02.901" v="530"/>
        <pc:sldMkLst>
          <pc:docMk/>
          <pc:sldMk cId="765480721" sldId="273"/>
        </pc:sldMkLst>
        <pc:spChg chg="mod ord">
          <ac:chgData name="Matthan Mrkvicka" userId="S::matthanmrkvicka@unomaha.edu::cc5ad034-f037-4b18-9634-975cc94c30f7" providerId="AD" clId="Web-{1BD23C2C-6A11-CD91-4B77-D8B3DED61B14}" dt="2022-12-06T15:08:02.901" v="530"/>
          <ac:spMkLst>
            <pc:docMk/>
            <pc:sldMk cId="765480721" sldId="273"/>
            <ac:spMk id="2" creationId="{63749C61-A928-C6C9-94C8-0DAE611B49D9}"/>
          </ac:spMkLst>
        </pc:spChg>
        <pc:spChg chg="mod ord">
          <ac:chgData name="Matthan Mrkvicka" userId="S::matthanmrkvicka@unomaha.edu::cc5ad034-f037-4b18-9634-975cc94c30f7" providerId="AD" clId="Web-{1BD23C2C-6A11-CD91-4B77-D8B3DED61B14}" dt="2022-12-06T15:08:02.901" v="530"/>
          <ac:spMkLst>
            <pc:docMk/>
            <pc:sldMk cId="765480721" sldId="273"/>
            <ac:spMk id="4" creationId="{185F11EC-D424-80B7-2E94-7E48B80BA4A4}"/>
          </ac:spMkLst>
        </pc:spChg>
        <pc:spChg chg="del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765480721" sldId="273"/>
            <ac:spMk id="10" creationId="{D1D34770-47A8-402C-AF23-2B653F2D88C1}"/>
          </ac:spMkLst>
        </pc:spChg>
        <pc:picChg chg="mod ord modCrop">
          <ac:chgData name="Matthan Mrkvicka" userId="S::matthanmrkvicka@unomaha.edu::cc5ad034-f037-4b18-9634-975cc94c30f7" providerId="AD" clId="Web-{1BD23C2C-6A11-CD91-4B77-D8B3DED61B14}" dt="2022-12-06T15:08:02.901" v="530"/>
          <ac:picMkLst>
            <pc:docMk/>
            <pc:sldMk cId="765480721" sldId="273"/>
            <ac:picMk id="5" creationId="{536B3ABB-8996-3772-DE7A-C804E5542236}"/>
          </ac:picMkLst>
        </pc:picChg>
        <pc:picChg chg="add">
          <ac:chgData name="Matthan Mrkvicka" userId="S::matthanmrkvicka@unomaha.edu::cc5ad034-f037-4b18-9634-975cc94c30f7" providerId="AD" clId="Web-{1BD23C2C-6A11-CD91-4B77-D8B3DED61B14}" dt="2022-12-06T15:08:02.901" v="530"/>
          <ac:picMkLst>
            <pc:docMk/>
            <pc:sldMk cId="765480721" sldId="273"/>
            <ac:picMk id="7" creationId="{DF6A9299-1D12-47E2-9DD4-03342553C4AA}"/>
          </ac:picMkLst>
        </pc:picChg>
      </pc:sldChg>
      <pc:sldChg chg="addSp delSp modSp mod setBg modClrScheme delDesignElem chgLayout">
        <pc:chgData name="Matthan Mrkvicka" userId="S::matthanmrkvicka@unomaha.edu::cc5ad034-f037-4b18-9634-975cc94c30f7" providerId="AD" clId="Web-{1BD23C2C-6A11-CD91-4B77-D8B3DED61B14}" dt="2022-12-06T15:08:08.042" v="531"/>
        <pc:sldMkLst>
          <pc:docMk/>
          <pc:sldMk cId="102835787" sldId="274"/>
        </pc:sldMkLst>
        <pc:spChg chg="mod ord">
          <ac:chgData name="Matthan Mrkvicka" userId="S::matthanmrkvicka@unomaha.edu::cc5ad034-f037-4b18-9634-975cc94c30f7" providerId="AD" clId="Web-{1BD23C2C-6A11-CD91-4B77-D8B3DED61B14}" dt="2022-12-06T15:08:08.042" v="531"/>
          <ac:spMkLst>
            <pc:docMk/>
            <pc:sldMk cId="102835787" sldId="274"/>
            <ac:spMk id="2" creationId="{0BD296E4-89AC-7A21-9760-89491D3B61E3}"/>
          </ac:spMkLst>
        </pc:spChg>
        <pc:spChg chg="mod ord">
          <ac:chgData name="Matthan Mrkvicka" userId="S::matthanmrkvicka@unomaha.edu::cc5ad034-f037-4b18-9634-975cc94c30f7" providerId="AD" clId="Web-{1BD23C2C-6A11-CD91-4B77-D8B3DED61B14}" dt="2022-12-06T15:08:08.042" v="531"/>
          <ac:spMkLst>
            <pc:docMk/>
            <pc:sldMk cId="102835787" sldId="274"/>
            <ac:spMk id="4" creationId="{51D6480D-6D5C-8A1B-A790-C25B97CA85DE}"/>
          </ac:spMkLst>
        </pc:spChg>
        <pc:spChg chg="del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102835787" sldId="274"/>
            <ac:spMk id="10" creationId="{D1D34770-47A8-402C-AF23-2B653F2D88C1}"/>
          </ac:spMkLst>
        </pc:spChg>
        <pc:picChg chg="mod ord modCrop">
          <ac:chgData name="Matthan Mrkvicka" userId="S::matthanmrkvicka@unomaha.edu::cc5ad034-f037-4b18-9634-975cc94c30f7" providerId="AD" clId="Web-{1BD23C2C-6A11-CD91-4B77-D8B3DED61B14}" dt="2022-12-06T15:08:08.042" v="531"/>
          <ac:picMkLst>
            <pc:docMk/>
            <pc:sldMk cId="102835787" sldId="274"/>
            <ac:picMk id="5" creationId="{A1FACF9C-19B8-2512-B248-884A0AFEDECF}"/>
          </ac:picMkLst>
        </pc:picChg>
        <pc:picChg chg="add">
          <ac:chgData name="Matthan Mrkvicka" userId="S::matthanmrkvicka@unomaha.edu::cc5ad034-f037-4b18-9634-975cc94c30f7" providerId="AD" clId="Web-{1BD23C2C-6A11-CD91-4B77-D8B3DED61B14}" dt="2022-12-06T15:08:08.042" v="531"/>
          <ac:picMkLst>
            <pc:docMk/>
            <pc:sldMk cId="102835787" sldId="274"/>
            <ac:picMk id="7" creationId="{DF6A9299-1D12-47E2-9DD4-03342553C4AA}"/>
          </ac:picMkLst>
        </pc:picChg>
      </pc:sldChg>
      <pc:sldChg chg="modSp mod modClrScheme chgLayout">
        <pc:chgData name="Matthan Mrkvicka" userId="S::matthanmrkvicka@unomaha.edu::cc5ad034-f037-4b18-9634-975cc94c30f7" providerId="AD" clId="Web-{1BD23C2C-6A11-CD91-4B77-D8B3DED61B14}" dt="2022-12-06T15:05:46.601" v="515"/>
        <pc:sldMkLst>
          <pc:docMk/>
          <pc:sldMk cId="4078627683" sldId="275"/>
        </pc:sldMkLst>
        <pc:spChg chg="mod ord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4078627683" sldId="275"/>
            <ac:spMk id="2" creationId="{2347DD08-91B2-7DDD-CB09-11D51A2728D7}"/>
          </ac:spMkLst>
        </pc:spChg>
        <pc:spChg chg="mod ord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4078627683" sldId="275"/>
            <ac:spMk id="3" creationId="{EFDB24DD-3473-E5A3-AFE7-657ACB5BAFCE}"/>
          </ac:spMkLst>
        </pc:spChg>
      </pc:sldChg>
      <pc:sldChg chg="modSp add mod replId modClrScheme chgLayout">
        <pc:chgData name="Matthan Mrkvicka" userId="S::matthanmrkvicka@unomaha.edu::cc5ad034-f037-4b18-9634-975cc94c30f7" providerId="AD" clId="Web-{1BD23C2C-6A11-CD91-4B77-D8B3DED61B14}" dt="2022-12-06T15:05:46.601" v="515"/>
        <pc:sldMkLst>
          <pc:docMk/>
          <pc:sldMk cId="3601771930" sldId="276"/>
        </pc:sldMkLst>
        <pc:spChg chg="mod ord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3601771930" sldId="276"/>
            <ac:spMk id="2" creationId="{6CCF4922-B6D5-3E1B-93BF-37105DB3C27A}"/>
          </ac:spMkLst>
        </pc:spChg>
        <pc:spChg chg="mod ord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3601771930" sldId="276"/>
            <ac:spMk id="3" creationId="{7F0CDDFA-A321-C814-E2AA-80DC1C0287FC}"/>
          </ac:spMkLst>
        </pc:spChg>
        <pc:spChg chg="mod ord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3601771930" sldId="276"/>
            <ac:spMk id="6" creationId="{95A27CBA-18A9-91C7-6721-FCC13D2D7CAF}"/>
          </ac:spMkLst>
        </pc:spChg>
      </pc:sldChg>
      <pc:sldChg chg="modSp new mod modClrScheme chgLayout">
        <pc:chgData name="Matthan Mrkvicka" userId="S::matthanmrkvicka@unomaha.edu::cc5ad034-f037-4b18-9634-975cc94c30f7" providerId="AD" clId="Web-{1BD23C2C-6A11-CD91-4B77-D8B3DED61B14}" dt="2022-12-06T15:05:46.601" v="515"/>
        <pc:sldMkLst>
          <pc:docMk/>
          <pc:sldMk cId="3590142403" sldId="277"/>
        </pc:sldMkLst>
        <pc:spChg chg="mod ord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3590142403" sldId="277"/>
            <ac:spMk id="2" creationId="{501346EC-B650-4610-CC72-084DF5D4AF55}"/>
          </ac:spMkLst>
        </pc:spChg>
        <pc:spChg chg="mod ord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3590142403" sldId="277"/>
            <ac:spMk id="3" creationId="{CBE716A1-FA2F-EEA3-2524-84406008C676}"/>
          </ac:spMkLst>
        </pc:spChg>
      </pc:sldChg>
      <pc:sldChg chg="modSp new mod modClrScheme chgLayout">
        <pc:chgData name="Matthan Mrkvicka" userId="S::matthanmrkvicka@unomaha.edu::cc5ad034-f037-4b18-9634-975cc94c30f7" providerId="AD" clId="Web-{1BD23C2C-6A11-CD91-4B77-D8B3DED61B14}" dt="2022-12-06T15:05:46.601" v="515"/>
        <pc:sldMkLst>
          <pc:docMk/>
          <pc:sldMk cId="3727628604" sldId="278"/>
        </pc:sldMkLst>
        <pc:spChg chg="mod ord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3727628604" sldId="278"/>
            <ac:spMk id="2" creationId="{C7354151-5F53-11EC-BB2C-6889EC75FF8F}"/>
          </ac:spMkLst>
        </pc:spChg>
        <pc:spChg chg="mod ord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3727628604" sldId="278"/>
            <ac:spMk id="3" creationId="{40FD32A3-B607-813E-EB25-D36F68D4AA3C}"/>
          </ac:spMkLst>
        </pc:spChg>
      </pc:sldChg>
      <pc:sldChg chg="addSp delSp modSp add mod ord replId setBg modClrScheme delDesignElem chgLayout">
        <pc:chgData name="Matthan Mrkvicka" userId="S::matthanmrkvicka@unomaha.edu::cc5ad034-f037-4b18-9634-975cc94c30f7" providerId="AD" clId="Web-{1BD23C2C-6A11-CD91-4B77-D8B3DED61B14}" dt="2022-12-06T15:09:49.106" v="533"/>
        <pc:sldMkLst>
          <pc:docMk/>
          <pc:sldMk cId="3093388505" sldId="279"/>
        </pc:sldMkLst>
        <pc:spChg chg="mod ord">
          <ac:chgData name="Matthan Mrkvicka" userId="S::matthanmrkvicka@unomaha.edu::cc5ad034-f037-4b18-9634-975cc94c30f7" providerId="AD" clId="Web-{1BD23C2C-6A11-CD91-4B77-D8B3DED61B14}" dt="2022-12-06T15:08:12.151" v="532"/>
          <ac:spMkLst>
            <pc:docMk/>
            <pc:sldMk cId="3093388505" sldId="279"/>
            <ac:spMk id="2" creationId="{98AA57F9-71CD-8336-7330-47D2022DAC2F}"/>
          </ac:spMkLst>
        </pc:spChg>
        <pc:spChg chg="mod ord">
          <ac:chgData name="Matthan Mrkvicka" userId="S::matthanmrkvicka@unomaha.edu::cc5ad034-f037-4b18-9634-975cc94c30f7" providerId="AD" clId="Web-{1BD23C2C-6A11-CD91-4B77-D8B3DED61B14}" dt="2022-12-06T15:08:12.151" v="532"/>
          <ac:spMkLst>
            <pc:docMk/>
            <pc:sldMk cId="3093388505" sldId="279"/>
            <ac:spMk id="4" creationId="{8A4C078B-4D98-4C2D-947B-AD5D7589F9B4}"/>
          </ac:spMkLst>
        </pc:spChg>
        <pc:spChg chg="del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3093388505" sldId="279"/>
            <ac:spMk id="24" creationId="{743AA782-23D1-4521-8CAD-47662984AA08}"/>
          </ac:spMkLst>
        </pc:spChg>
        <pc:spChg chg="del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3093388505" sldId="279"/>
            <ac:spMk id="26" creationId="{650D18FE-0824-4A46-B22C-A86B52E5780A}"/>
          </ac:spMkLst>
        </pc:spChg>
        <pc:picChg chg="del mod">
          <ac:chgData name="Matthan Mrkvicka" userId="S::matthanmrkvicka@unomaha.edu::cc5ad034-f037-4b18-9634-975cc94c30f7" providerId="AD" clId="Web-{1BD23C2C-6A11-CD91-4B77-D8B3DED61B14}" dt="2022-12-06T15:09:49.106" v="533"/>
          <ac:picMkLst>
            <pc:docMk/>
            <pc:sldMk cId="3093388505" sldId="279"/>
            <ac:picMk id="3" creationId="{0755E1F0-1B8C-7FCA-9739-BA1872ABD6C3}"/>
          </ac:picMkLst>
        </pc:picChg>
        <pc:picChg chg="add">
          <ac:chgData name="Matthan Mrkvicka" userId="S::matthanmrkvicka@unomaha.edu::cc5ad034-f037-4b18-9634-975cc94c30f7" providerId="AD" clId="Web-{1BD23C2C-6A11-CD91-4B77-D8B3DED61B14}" dt="2022-12-06T15:08:12.151" v="532"/>
          <ac:picMkLst>
            <pc:docMk/>
            <pc:sldMk cId="3093388505" sldId="279"/>
            <ac:picMk id="9" creationId="{A53ED3FC-3BE8-4F1F-BEF1-74B1C721718A}"/>
          </ac:picMkLst>
        </pc:picChg>
      </pc:sldChg>
      <pc:sldChg chg="addSp delSp modSp add mod ord replId modClrScheme delDesignElem chgLayout">
        <pc:chgData name="Matthan Mrkvicka" userId="S::matthanmrkvicka@unomaha.edu::cc5ad034-f037-4b18-9634-975cc94c30f7" providerId="AD" clId="Web-{1BD23C2C-6A11-CD91-4B77-D8B3DED61B14}" dt="2022-12-06T15:05:46.601" v="515"/>
        <pc:sldMkLst>
          <pc:docMk/>
          <pc:sldMk cId="4184168586" sldId="280"/>
        </pc:sldMkLst>
        <pc:spChg chg="mod ord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4184168586" sldId="280"/>
            <ac:spMk id="2" creationId="{63749C61-A928-C6C9-94C8-0DAE611B49D9}"/>
          </ac:spMkLst>
        </pc:spChg>
        <pc:spChg chg="mod ord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4184168586" sldId="280"/>
            <ac:spMk id="4" creationId="{185F11EC-D424-80B7-2E94-7E48B80BA4A4}"/>
          </ac:spMkLst>
        </pc:spChg>
        <pc:spChg chg="add del mod">
          <ac:chgData name="Matthan Mrkvicka" userId="S::matthanmrkvicka@unomaha.edu::cc5ad034-f037-4b18-9634-975cc94c30f7" providerId="AD" clId="Web-{1BD23C2C-6A11-CD91-4B77-D8B3DED61B14}" dt="2022-12-06T14:40:26.820" v="269"/>
          <ac:spMkLst>
            <pc:docMk/>
            <pc:sldMk cId="4184168586" sldId="280"/>
            <ac:spMk id="6" creationId="{92924009-4ECB-8B12-20EA-0B909C426C12}"/>
          </ac:spMkLst>
        </pc:spChg>
        <pc:spChg chg="del">
          <ac:chgData name="Matthan Mrkvicka" userId="S::matthanmrkvicka@unomaha.edu::cc5ad034-f037-4b18-9634-975cc94c30f7" providerId="AD" clId="Web-{1BD23C2C-6A11-CD91-4B77-D8B3DED61B14}" dt="2022-12-06T14:40:29.476" v="270"/>
          <ac:spMkLst>
            <pc:docMk/>
            <pc:sldMk cId="4184168586" sldId="280"/>
            <ac:spMk id="10" creationId="{D1D34770-47A8-402C-AF23-2B653F2D88C1}"/>
          </ac:spMkLst>
        </pc:spChg>
        <pc:spChg chg="add del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4184168586" sldId="280"/>
            <ac:spMk id="15" creationId="{D1D34770-47A8-402C-AF23-2B653F2D88C1}"/>
          </ac:spMkLst>
        </pc:spChg>
        <pc:picChg chg="del">
          <ac:chgData name="Matthan Mrkvicka" userId="S::matthanmrkvicka@unomaha.edu::cc5ad034-f037-4b18-9634-975cc94c30f7" providerId="AD" clId="Web-{1BD23C2C-6A11-CD91-4B77-D8B3DED61B14}" dt="2022-12-06T14:31:46.481" v="188"/>
          <ac:picMkLst>
            <pc:docMk/>
            <pc:sldMk cId="4184168586" sldId="280"/>
            <ac:picMk id="5" creationId="{536B3ABB-8996-3772-DE7A-C804E5542236}"/>
          </ac:picMkLst>
        </pc:picChg>
        <pc:picChg chg="add mod ord modCrop">
          <ac:chgData name="Matthan Mrkvicka" userId="S::matthanmrkvicka@unomaha.edu::cc5ad034-f037-4b18-9634-975cc94c30f7" providerId="AD" clId="Web-{1BD23C2C-6A11-CD91-4B77-D8B3DED61B14}" dt="2022-12-06T15:05:46.601" v="515"/>
          <ac:picMkLst>
            <pc:docMk/>
            <pc:sldMk cId="4184168586" sldId="280"/>
            <ac:picMk id="7" creationId="{CC37F6F2-7280-68B0-AA63-D106D29613F4}"/>
          </ac:picMkLst>
        </pc:picChg>
      </pc:sldChg>
      <pc:sldChg chg="addSp delSp modSp new mod setBg modClrScheme delDesignElem chgLayout">
        <pc:chgData name="Matthan Mrkvicka" userId="S::matthanmrkvicka@unomaha.edu::cc5ad034-f037-4b18-9634-975cc94c30f7" providerId="AD" clId="Web-{1BD23C2C-6A11-CD91-4B77-D8B3DED61B14}" dt="2022-12-06T15:05:46.601" v="515"/>
        <pc:sldMkLst>
          <pc:docMk/>
          <pc:sldMk cId="121016294" sldId="281"/>
        </pc:sldMkLst>
        <pc:spChg chg="mod ord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121016294" sldId="281"/>
            <ac:spMk id="2" creationId="{679339DA-DF46-E0C3-B9D5-487BB19E1E73}"/>
          </ac:spMkLst>
        </pc:spChg>
        <pc:spChg chg="mod ord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121016294" sldId="281"/>
            <ac:spMk id="3" creationId="{72E69015-808C-9FE2-1BFB-E6364E2473C5}"/>
          </ac:spMkLst>
        </pc:spChg>
        <pc:spChg chg="add mod">
          <ac:chgData name="Matthan Mrkvicka" userId="S::matthanmrkvicka@unomaha.edu::cc5ad034-f037-4b18-9634-975cc94c30f7" providerId="AD" clId="Web-{1BD23C2C-6A11-CD91-4B77-D8B3DED61B14}" dt="2022-12-06T14:45:13.295" v="299"/>
          <ac:spMkLst>
            <pc:docMk/>
            <pc:sldMk cId="121016294" sldId="281"/>
            <ac:spMk id="5" creationId="{EDBF8647-F91F-CCE4-014E-6AFFE4BC308F}"/>
          </ac:spMkLst>
        </pc:spChg>
        <pc:spChg chg="add del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121016294" sldId="281"/>
            <ac:spMk id="10" creationId="{F13C74B1-5B17-4795-BED0-7140497B445A}"/>
          </ac:spMkLst>
        </pc:spChg>
        <pc:spChg chg="add del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121016294" sldId="281"/>
            <ac:spMk id="12" creationId="{D4974D33-8DC5-464E-8C6D-BE58F0669C17}"/>
          </ac:spMkLst>
        </pc:spChg>
        <pc:picChg chg="add mod">
          <ac:chgData name="Matthan Mrkvicka" userId="S::matthanmrkvicka@unomaha.edu::cc5ad034-f037-4b18-9634-975cc94c30f7" providerId="AD" clId="Web-{1BD23C2C-6A11-CD91-4B77-D8B3DED61B14}" dt="2022-12-06T14:45:13.295" v="299"/>
          <ac:picMkLst>
            <pc:docMk/>
            <pc:sldMk cId="121016294" sldId="281"/>
            <ac:picMk id="4" creationId="{21D0EFFB-E019-D454-4D24-F943B6514FE6}"/>
          </ac:picMkLst>
        </pc:picChg>
      </pc:sldChg>
      <pc:sldChg chg="addSp delSp modSp add mod replId modClrScheme delDesignElem chgLayout">
        <pc:chgData name="Matthan Mrkvicka" userId="S::matthanmrkvicka@unomaha.edu::cc5ad034-f037-4b18-9634-975cc94c30f7" providerId="AD" clId="Web-{1BD23C2C-6A11-CD91-4B77-D8B3DED61B14}" dt="2022-12-06T15:05:46.601" v="515"/>
        <pc:sldMkLst>
          <pc:docMk/>
          <pc:sldMk cId="852746734" sldId="282"/>
        </pc:sldMkLst>
        <pc:spChg chg="mod ord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852746734" sldId="282"/>
            <ac:spMk id="2" creationId="{63749C61-A928-C6C9-94C8-0DAE611B49D9}"/>
          </ac:spMkLst>
        </pc:spChg>
        <pc:spChg chg="mod ord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852746734" sldId="282"/>
            <ac:spMk id="4" creationId="{185F11EC-D424-80B7-2E94-7E48B80BA4A4}"/>
          </ac:spMkLst>
        </pc:spChg>
        <pc:spChg chg="add del mod">
          <ac:chgData name="Matthan Mrkvicka" userId="S::matthanmrkvicka@unomaha.edu::cc5ad034-f037-4b18-9634-975cc94c30f7" providerId="AD" clId="Web-{1BD23C2C-6A11-CD91-4B77-D8B3DED61B14}" dt="2022-12-06T14:42:26.166" v="293"/>
          <ac:spMkLst>
            <pc:docMk/>
            <pc:sldMk cId="852746734" sldId="282"/>
            <ac:spMk id="5" creationId="{1A153AFE-5AF3-A75B-4097-2BF08F6D6718}"/>
          </ac:spMkLst>
        </pc:spChg>
        <pc:spChg chg="del">
          <ac:chgData name="Matthan Mrkvicka" userId="S::matthanmrkvicka@unomaha.edu::cc5ad034-f037-4b18-9634-975cc94c30f7" providerId="AD" clId="Web-{1BD23C2C-6A11-CD91-4B77-D8B3DED61B14}" dt="2022-12-06T14:42:30.010" v="294"/>
          <ac:spMkLst>
            <pc:docMk/>
            <pc:sldMk cId="852746734" sldId="282"/>
            <ac:spMk id="15" creationId="{D1D34770-47A8-402C-AF23-2B653F2D88C1}"/>
          </ac:spMkLst>
        </pc:spChg>
        <pc:spChg chg="add del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852746734" sldId="282"/>
            <ac:spMk id="20" creationId="{D1D34770-47A8-402C-AF23-2B653F2D88C1}"/>
          </ac:spMkLst>
        </pc:spChg>
        <pc:picChg chg="add mod ord modCrop">
          <ac:chgData name="Matthan Mrkvicka" userId="S::matthanmrkvicka@unomaha.edu::cc5ad034-f037-4b18-9634-975cc94c30f7" providerId="AD" clId="Web-{1BD23C2C-6A11-CD91-4B77-D8B3DED61B14}" dt="2022-12-06T15:05:46.601" v="515"/>
          <ac:picMkLst>
            <pc:docMk/>
            <pc:sldMk cId="852746734" sldId="282"/>
            <ac:picMk id="6" creationId="{F8AF1AD5-77DF-589D-7A1D-E7506FF33601}"/>
          </ac:picMkLst>
        </pc:picChg>
        <pc:picChg chg="del">
          <ac:chgData name="Matthan Mrkvicka" userId="S::matthanmrkvicka@unomaha.edu::cc5ad034-f037-4b18-9634-975cc94c30f7" providerId="AD" clId="Web-{1BD23C2C-6A11-CD91-4B77-D8B3DED61B14}" dt="2022-12-06T14:41:03.039" v="273"/>
          <ac:picMkLst>
            <pc:docMk/>
            <pc:sldMk cId="852746734" sldId="282"/>
            <ac:picMk id="7" creationId="{CC37F6F2-7280-68B0-AA63-D106D29613F4}"/>
          </ac:picMkLst>
        </pc:picChg>
      </pc:sldChg>
      <pc:sldChg chg="modSp new mod modClrScheme chgLayout">
        <pc:chgData name="Matthan Mrkvicka" userId="S::matthanmrkvicka@unomaha.edu::cc5ad034-f037-4b18-9634-975cc94c30f7" providerId="AD" clId="Web-{1BD23C2C-6A11-CD91-4B77-D8B3DED61B14}" dt="2022-12-06T15:05:46.601" v="515"/>
        <pc:sldMkLst>
          <pc:docMk/>
          <pc:sldMk cId="639513474" sldId="283"/>
        </pc:sldMkLst>
        <pc:spChg chg="mod ord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639513474" sldId="283"/>
            <ac:spMk id="2" creationId="{67DCF075-4F90-0E11-852E-9CC6B7F03F21}"/>
          </ac:spMkLst>
        </pc:spChg>
      </pc:sldChg>
      <pc:sldChg chg="modSp new mod modClrScheme chgLayout">
        <pc:chgData name="Matthan Mrkvicka" userId="S::matthanmrkvicka@unomaha.edu::cc5ad034-f037-4b18-9634-975cc94c30f7" providerId="AD" clId="Web-{1BD23C2C-6A11-CD91-4B77-D8B3DED61B14}" dt="2022-12-06T15:05:46.601" v="515"/>
        <pc:sldMkLst>
          <pc:docMk/>
          <pc:sldMk cId="3309092412" sldId="284"/>
        </pc:sldMkLst>
        <pc:spChg chg="mod ord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3309092412" sldId="284"/>
            <ac:spMk id="2" creationId="{C26EA8C9-C963-2C16-077F-E7095BF61BA6}"/>
          </ac:spMkLst>
        </pc:spChg>
        <pc:spChg chg="mod ord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3309092412" sldId="284"/>
            <ac:spMk id="3" creationId="{70B9451C-1CE4-726D-ACAF-DE4AC51E01D3}"/>
          </ac:spMkLst>
        </pc:spChg>
      </pc:sldChg>
      <pc:sldChg chg="addSp delSp modSp new mod setBg modClrScheme setClrOvrMap delDesignElem chgLayout">
        <pc:chgData name="Matthan Mrkvicka" userId="S::matthanmrkvicka@unomaha.edu::cc5ad034-f037-4b18-9634-975cc94c30f7" providerId="AD" clId="Web-{1BD23C2C-6A11-CD91-4B77-D8B3DED61B14}" dt="2022-12-06T15:05:46.601" v="515"/>
        <pc:sldMkLst>
          <pc:docMk/>
          <pc:sldMk cId="3111868281" sldId="285"/>
        </pc:sldMkLst>
        <pc:spChg chg="mod ord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3111868281" sldId="285"/>
            <ac:spMk id="2" creationId="{B79DBE1D-5450-E0AF-88D0-E31BE6E7C3BB}"/>
          </ac:spMkLst>
        </pc:spChg>
        <pc:spChg chg="mod ord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3111868281" sldId="285"/>
            <ac:spMk id="3" creationId="{C802DC56-19BE-9657-7858-FAFC402AA914}"/>
          </ac:spMkLst>
        </pc:spChg>
        <pc:spChg chg="add del">
          <ac:chgData name="Matthan Mrkvicka" userId="S::matthanmrkvicka@unomaha.edu::cc5ad034-f037-4b18-9634-975cc94c30f7" providerId="AD" clId="Web-{1BD23C2C-6A11-CD91-4B77-D8B3DED61B14}" dt="2022-12-06T14:53:27.586" v="368"/>
          <ac:spMkLst>
            <pc:docMk/>
            <pc:sldMk cId="3111868281" sldId="285"/>
            <ac:spMk id="9" creationId="{C7FA33FF-088D-4F16-95A2-2C64D353DEA8}"/>
          </ac:spMkLst>
        </pc:spChg>
        <pc:spChg chg="add del">
          <ac:chgData name="Matthan Mrkvicka" userId="S::matthanmrkvicka@unomaha.edu::cc5ad034-f037-4b18-9634-975cc94c30f7" providerId="AD" clId="Web-{1BD23C2C-6A11-CD91-4B77-D8B3DED61B14}" dt="2022-12-06T14:53:27.586" v="368"/>
          <ac:spMkLst>
            <pc:docMk/>
            <pc:sldMk cId="3111868281" sldId="285"/>
            <ac:spMk id="11" creationId="{A376EFB1-01CF-419F-ABF1-2AF02BBFCBD1}"/>
          </ac:spMkLst>
        </pc:spChg>
        <pc:spChg chg="add del">
          <ac:chgData name="Matthan Mrkvicka" userId="S::matthanmrkvicka@unomaha.edu::cc5ad034-f037-4b18-9634-975cc94c30f7" providerId="AD" clId="Web-{1BD23C2C-6A11-CD91-4B77-D8B3DED61B14}" dt="2022-12-06T14:53:27.586" v="368"/>
          <ac:spMkLst>
            <pc:docMk/>
            <pc:sldMk cId="3111868281" sldId="285"/>
            <ac:spMk id="13" creationId="{FF9DEA15-78BD-4750-AA18-B9F28A6D5AB8}"/>
          </ac:spMkLst>
        </pc:spChg>
        <pc:spChg chg="add del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3111868281" sldId="285"/>
            <ac:spMk id="15" creationId="{22587ECF-85E9-4393-9D87-8EB6F3F6C208}"/>
          </ac:spMkLst>
        </pc:spChg>
        <pc:picChg chg="add mod">
          <ac:chgData name="Matthan Mrkvicka" userId="S::matthanmrkvicka@unomaha.edu::cc5ad034-f037-4b18-9634-975cc94c30f7" providerId="AD" clId="Web-{1BD23C2C-6A11-CD91-4B77-D8B3DED61B14}" dt="2022-12-06T14:53:38.211" v="372" actId="14100"/>
          <ac:picMkLst>
            <pc:docMk/>
            <pc:sldMk cId="3111868281" sldId="285"/>
            <ac:picMk id="4" creationId="{E6C10F32-EDB4-5F2A-B2E4-8714DD31C954}"/>
          </ac:picMkLst>
        </pc:picChg>
      </pc:sldChg>
      <pc:sldChg chg="delSp modSp add mod replId modClrScheme delDesignElem chgLayout">
        <pc:chgData name="Matthan Mrkvicka" userId="S::matthanmrkvicka@unomaha.edu::cc5ad034-f037-4b18-9634-975cc94c30f7" providerId="AD" clId="Web-{1BD23C2C-6A11-CD91-4B77-D8B3DED61B14}" dt="2022-12-06T15:05:46.601" v="515"/>
        <pc:sldMkLst>
          <pc:docMk/>
          <pc:sldMk cId="1818709130" sldId="286"/>
        </pc:sldMkLst>
        <pc:spChg chg="mod ord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1818709130" sldId="286"/>
            <ac:spMk id="2" creationId="{B79DBE1D-5450-E0AF-88D0-E31BE6E7C3BB}"/>
          </ac:spMkLst>
        </pc:spChg>
        <pc:spChg chg="mod ord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1818709130" sldId="286"/>
            <ac:spMk id="3" creationId="{C802DC56-19BE-9657-7858-FAFC402AA914}"/>
          </ac:spMkLst>
        </pc:spChg>
        <pc:spChg chg="del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1818709130" sldId="286"/>
            <ac:spMk id="15" creationId="{22587ECF-85E9-4393-9D87-8EB6F3F6C208}"/>
          </ac:spMkLst>
        </pc:spChg>
      </pc:sldChg>
      <pc:sldChg chg="modSp new mod modClrScheme chgLayout">
        <pc:chgData name="Matthan Mrkvicka" userId="S::matthanmrkvicka@unomaha.edu::cc5ad034-f037-4b18-9634-975cc94c30f7" providerId="AD" clId="Web-{1BD23C2C-6A11-CD91-4B77-D8B3DED61B14}" dt="2022-12-06T15:05:46.601" v="515"/>
        <pc:sldMkLst>
          <pc:docMk/>
          <pc:sldMk cId="2257429056" sldId="287"/>
        </pc:sldMkLst>
        <pc:spChg chg="mod ord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2257429056" sldId="287"/>
            <ac:spMk id="2" creationId="{4F7B6D4C-7BFB-4CD0-1CEE-14DD62A2B243}"/>
          </ac:spMkLst>
        </pc:spChg>
        <pc:spChg chg="mod ord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2257429056" sldId="287"/>
            <ac:spMk id="3" creationId="{E7BB388E-B4E1-6E41-32BF-95D1D71D5890}"/>
          </ac:spMkLst>
        </pc:spChg>
      </pc:sldChg>
      <pc:sldChg chg="modSp new mod modClrScheme chgLayout">
        <pc:chgData name="Matthan Mrkvicka" userId="S::matthanmrkvicka@unomaha.edu::cc5ad034-f037-4b18-9634-975cc94c30f7" providerId="AD" clId="Web-{1BD23C2C-6A11-CD91-4B77-D8B3DED61B14}" dt="2022-12-06T15:05:46.601" v="515"/>
        <pc:sldMkLst>
          <pc:docMk/>
          <pc:sldMk cId="1504304902" sldId="288"/>
        </pc:sldMkLst>
        <pc:spChg chg="mod ord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1504304902" sldId="288"/>
            <ac:spMk id="2" creationId="{CC568720-282E-B52A-1341-CC8BAB5ABB4D}"/>
          </ac:spMkLst>
        </pc:spChg>
        <pc:spChg chg="mod ord">
          <ac:chgData name="Matthan Mrkvicka" userId="S::matthanmrkvicka@unomaha.edu::cc5ad034-f037-4b18-9634-975cc94c30f7" providerId="AD" clId="Web-{1BD23C2C-6A11-CD91-4B77-D8B3DED61B14}" dt="2022-12-06T15:05:46.601" v="515"/>
          <ac:spMkLst>
            <pc:docMk/>
            <pc:sldMk cId="1504304902" sldId="288"/>
            <ac:spMk id="3" creationId="{81CD6E78-68CC-91AD-367D-C5842D1F1338}"/>
          </ac:spMkLst>
        </pc:spChg>
      </pc:sldChg>
      <pc:sldMasterChg chg="del delSldLayout">
        <pc:chgData name="Matthan Mrkvicka" userId="S::matthanmrkvicka@unomaha.edu::cc5ad034-f037-4b18-9634-975cc94c30f7" providerId="AD" clId="Web-{1BD23C2C-6A11-CD91-4B77-D8B3DED61B14}" dt="2022-12-06T15:05:46.601" v="515"/>
        <pc:sldMasterMkLst>
          <pc:docMk/>
          <pc:sldMasterMk cId="2460954070" sldId="2147483660"/>
        </pc:sldMasterMkLst>
        <pc:sldLayoutChg chg="del">
          <pc:chgData name="Matthan Mrkvicka" userId="S::matthanmrkvicka@unomaha.edu::cc5ad034-f037-4b18-9634-975cc94c30f7" providerId="AD" clId="Web-{1BD23C2C-6A11-CD91-4B77-D8B3DED61B14}" dt="2022-12-06T15:05:46.601" v="515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Matthan Mrkvicka" userId="S::matthanmrkvicka@unomaha.edu::cc5ad034-f037-4b18-9634-975cc94c30f7" providerId="AD" clId="Web-{1BD23C2C-6A11-CD91-4B77-D8B3DED61B14}" dt="2022-12-06T15:05:46.601" v="515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Matthan Mrkvicka" userId="S::matthanmrkvicka@unomaha.edu::cc5ad034-f037-4b18-9634-975cc94c30f7" providerId="AD" clId="Web-{1BD23C2C-6A11-CD91-4B77-D8B3DED61B14}" dt="2022-12-06T15:05:46.601" v="515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Matthan Mrkvicka" userId="S::matthanmrkvicka@unomaha.edu::cc5ad034-f037-4b18-9634-975cc94c30f7" providerId="AD" clId="Web-{1BD23C2C-6A11-CD91-4B77-D8B3DED61B14}" dt="2022-12-06T15:05:46.601" v="515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Matthan Mrkvicka" userId="S::matthanmrkvicka@unomaha.edu::cc5ad034-f037-4b18-9634-975cc94c30f7" providerId="AD" clId="Web-{1BD23C2C-6A11-CD91-4B77-D8B3DED61B14}" dt="2022-12-06T15:05:46.601" v="515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Matthan Mrkvicka" userId="S::matthanmrkvicka@unomaha.edu::cc5ad034-f037-4b18-9634-975cc94c30f7" providerId="AD" clId="Web-{1BD23C2C-6A11-CD91-4B77-D8B3DED61B14}" dt="2022-12-06T15:05:46.601" v="515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Matthan Mrkvicka" userId="S::matthanmrkvicka@unomaha.edu::cc5ad034-f037-4b18-9634-975cc94c30f7" providerId="AD" clId="Web-{1BD23C2C-6A11-CD91-4B77-D8B3DED61B14}" dt="2022-12-06T15:05:46.601" v="515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Matthan Mrkvicka" userId="S::matthanmrkvicka@unomaha.edu::cc5ad034-f037-4b18-9634-975cc94c30f7" providerId="AD" clId="Web-{1BD23C2C-6A11-CD91-4B77-D8B3DED61B14}" dt="2022-12-06T15:05:46.601" v="515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Matthan Mrkvicka" userId="S::matthanmrkvicka@unomaha.edu::cc5ad034-f037-4b18-9634-975cc94c30f7" providerId="AD" clId="Web-{1BD23C2C-6A11-CD91-4B77-D8B3DED61B14}" dt="2022-12-06T15:05:46.601" v="515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Matthan Mrkvicka" userId="S::matthanmrkvicka@unomaha.edu::cc5ad034-f037-4b18-9634-975cc94c30f7" providerId="AD" clId="Web-{1BD23C2C-6A11-CD91-4B77-D8B3DED61B14}" dt="2022-12-06T15:05:46.601" v="515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Matthan Mrkvicka" userId="S::matthanmrkvicka@unomaha.edu::cc5ad034-f037-4b18-9634-975cc94c30f7" providerId="AD" clId="Web-{1BD23C2C-6A11-CD91-4B77-D8B3DED61B14}" dt="2022-12-06T15:05:46.601" v="515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 modSldLayout">
        <pc:chgData name="Matthan Mrkvicka" userId="S::matthanmrkvicka@unomaha.edu::cc5ad034-f037-4b18-9634-975cc94c30f7" providerId="AD" clId="Web-{1BD23C2C-6A11-CD91-4B77-D8B3DED61B14}" dt="2022-12-06T15:05:46.601" v="515"/>
        <pc:sldMasterMkLst>
          <pc:docMk/>
          <pc:sldMasterMk cId="814915897" sldId="2147483672"/>
        </pc:sldMasterMkLst>
        <pc:sldLayoutChg chg="add mod replId">
          <pc:chgData name="Matthan Mrkvicka" userId="S::matthanmrkvicka@unomaha.edu::cc5ad034-f037-4b18-9634-975cc94c30f7" providerId="AD" clId="Web-{1BD23C2C-6A11-CD91-4B77-D8B3DED61B14}" dt="2022-12-06T15:05:46.601" v="515"/>
          <pc:sldLayoutMkLst>
            <pc:docMk/>
            <pc:sldMasterMk cId="814915897" sldId="2147483672"/>
            <pc:sldLayoutMk cId="1683194258" sldId="2147483673"/>
          </pc:sldLayoutMkLst>
        </pc:sldLayoutChg>
        <pc:sldLayoutChg chg="add mod replId">
          <pc:chgData name="Matthan Mrkvicka" userId="S::matthanmrkvicka@unomaha.edu::cc5ad034-f037-4b18-9634-975cc94c30f7" providerId="AD" clId="Web-{1BD23C2C-6A11-CD91-4B77-D8B3DED61B14}" dt="2022-12-06T15:05:46.601" v="515"/>
          <pc:sldLayoutMkLst>
            <pc:docMk/>
            <pc:sldMasterMk cId="814915897" sldId="2147483672"/>
            <pc:sldLayoutMk cId="490326376" sldId="2147483674"/>
          </pc:sldLayoutMkLst>
        </pc:sldLayoutChg>
        <pc:sldLayoutChg chg="add mod replId">
          <pc:chgData name="Matthan Mrkvicka" userId="S::matthanmrkvicka@unomaha.edu::cc5ad034-f037-4b18-9634-975cc94c30f7" providerId="AD" clId="Web-{1BD23C2C-6A11-CD91-4B77-D8B3DED61B14}" dt="2022-12-06T15:05:46.601" v="515"/>
          <pc:sldLayoutMkLst>
            <pc:docMk/>
            <pc:sldMasterMk cId="814915897" sldId="2147483672"/>
            <pc:sldLayoutMk cId="1164472120" sldId="2147483675"/>
          </pc:sldLayoutMkLst>
        </pc:sldLayoutChg>
        <pc:sldLayoutChg chg="add mod replId">
          <pc:chgData name="Matthan Mrkvicka" userId="S::matthanmrkvicka@unomaha.edu::cc5ad034-f037-4b18-9634-975cc94c30f7" providerId="AD" clId="Web-{1BD23C2C-6A11-CD91-4B77-D8B3DED61B14}" dt="2022-12-06T15:05:46.601" v="515"/>
          <pc:sldLayoutMkLst>
            <pc:docMk/>
            <pc:sldMasterMk cId="814915897" sldId="2147483672"/>
            <pc:sldLayoutMk cId="2359194938" sldId="2147483676"/>
          </pc:sldLayoutMkLst>
        </pc:sldLayoutChg>
        <pc:sldLayoutChg chg="add mod replId">
          <pc:chgData name="Matthan Mrkvicka" userId="S::matthanmrkvicka@unomaha.edu::cc5ad034-f037-4b18-9634-975cc94c30f7" providerId="AD" clId="Web-{1BD23C2C-6A11-CD91-4B77-D8B3DED61B14}" dt="2022-12-06T15:05:46.601" v="515"/>
          <pc:sldLayoutMkLst>
            <pc:docMk/>
            <pc:sldMasterMk cId="814915897" sldId="2147483672"/>
            <pc:sldLayoutMk cId="1288768512" sldId="2147483677"/>
          </pc:sldLayoutMkLst>
        </pc:sldLayoutChg>
        <pc:sldLayoutChg chg="add mod replId">
          <pc:chgData name="Matthan Mrkvicka" userId="S::matthanmrkvicka@unomaha.edu::cc5ad034-f037-4b18-9634-975cc94c30f7" providerId="AD" clId="Web-{1BD23C2C-6A11-CD91-4B77-D8B3DED61B14}" dt="2022-12-06T15:05:46.601" v="515"/>
          <pc:sldLayoutMkLst>
            <pc:docMk/>
            <pc:sldMasterMk cId="814915897" sldId="2147483672"/>
            <pc:sldLayoutMk cId="1011645558" sldId="2147483678"/>
          </pc:sldLayoutMkLst>
        </pc:sldLayoutChg>
        <pc:sldLayoutChg chg="add mod replId">
          <pc:chgData name="Matthan Mrkvicka" userId="S::matthanmrkvicka@unomaha.edu::cc5ad034-f037-4b18-9634-975cc94c30f7" providerId="AD" clId="Web-{1BD23C2C-6A11-CD91-4B77-D8B3DED61B14}" dt="2022-12-06T15:05:46.601" v="515"/>
          <pc:sldLayoutMkLst>
            <pc:docMk/>
            <pc:sldMasterMk cId="814915897" sldId="2147483672"/>
            <pc:sldLayoutMk cId="3091819168" sldId="2147483679"/>
          </pc:sldLayoutMkLst>
        </pc:sldLayoutChg>
        <pc:sldLayoutChg chg="add mod replId">
          <pc:chgData name="Matthan Mrkvicka" userId="S::matthanmrkvicka@unomaha.edu::cc5ad034-f037-4b18-9634-975cc94c30f7" providerId="AD" clId="Web-{1BD23C2C-6A11-CD91-4B77-D8B3DED61B14}" dt="2022-12-06T15:05:46.601" v="515"/>
          <pc:sldLayoutMkLst>
            <pc:docMk/>
            <pc:sldMasterMk cId="814915897" sldId="2147483672"/>
            <pc:sldLayoutMk cId="3918390853" sldId="2147483680"/>
          </pc:sldLayoutMkLst>
        </pc:sldLayoutChg>
        <pc:sldLayoutChg chg="add mod replId">
          <pc:chgData name="Matthan Mrkvicka" userId="S::matthanmrkvicka@unomaha.edu::cc5ad034-f037-4b18-9634-975cc94c30f7" providerId="AD" clId="Web-{1BD23C2C-6A11-CD91-4B77-D8B3DED61B14}" dt="2022-12-06T15:05:46.601" v="515"/>
          <pc:sldLayoutMkLst>
            <pc:docMk/>
            <pc:sldMasterMk cId="814915897" sldId="2147483672"/>
            <pc:sldLayoutMk cId="2594159004" sldId="2147483681"/>
          </pc:sldLayoutMkLst>
        </pc:sldLayoutChg>
        <pc:sldLayoutChg chg="add mod replId">
          <pc:chgData name="Matthan Mrkvicka" userId="S::matthanmrkvicka@unomaha.edu::cc5ad034-f037-4b18-9634-975cc94c30f7" providerId="AD" clId="Web-{1BD23C2C-6A11-CD91-4B77-D8B3DED61B14}" dt="2022-12-06T15:05:46.601" v="515"/>
          <pc:sldLayoutMkLst>
            <pc:docMk/>
            <pc:sldMasterMk cId="814915897" sldId="2147483672"/>
            <pc:sldLayoutMk cId="639175592" sldId="2147483682"/>
          </pc:sldLayoutMkLst>
        </pc:sldLayoutChg>
        <pc:sldLayoutChg chg="add mod replId">
          <pc:chgData name="Matthan Mrkvicka" userId="S::matthanmrkvicka@unomaha.edu::cc5ad034-f037-4b18-9634-975cc94c30f7" providerId="AD" clId="Web-{1BD23C2C-6A11-CD91-4B77-D8B3DED61B14}" dt="2022-12-06T15:05:46.601" v="515"/>
          <pc:sldLayoutMkLst>
            <pc:docMk/>
            <pc:sldMasterMk cId="814915897" sldId="2147483672"/>
            <pc:sldLayoutMk cId="2373638165" sldId="2147483683"/>
          </pc:sldLayoutMkLst>
        </pc:sldLayoutChg>
        <pc:sldLayoutChg chg="add mod replId">
          <pc:chgData name="Matthan Mrkvicka" userId="S::matthanmrkvicka@unomaha.edu::cc5ad034-f037-4b18-9634-975cc94c30f7" providerId="AD" clId="Web-{1BD23C2C-6A11-CD91-4B77-D8B3DED61B14}" dt="2022-12-06T15:05:46.601" v="515"/>
          <pc:sldLayoutMkLst>
            <pc:docMk/>
            <pc:sldMasterMk cId="814915897" sldId="2147483672"/>
            <pc:sldLayoutMk cId="3724849271" sldId="2147483684"/>
          </pc:sldLayoutMkLst>
        </pc:sldLayoutChg>
        <pc:sldLayoutChg chg="add mod replId">
          <pc:chgData name="Matthan Mrkvicka" userId="S::matthanmrkvicka@unomaha.edu::cc5ad034-f037-4b18-9634-975cc94c30f7" providerId="AD" clId="Web-{1BD23C2C-6A11-CD91-4B77-D8B3DED61B14}" dt="2022-12-06T15:05:46.601" v="515"/>
          <pc:sldLayoutMkLst>
            <pc:docMk/>
            <pc:sldMasterMk cId="814915897" sldId="2147483672"/>
            <pc:sldLayoutMk cId="3001764597" sldId="2147483685"/>
          </pc:sldLayoutMkLst>
        </pc:sldLayoutChg>
        <pc:sldLayoutChg chg="add mod replId">
          <pc:chgData name="Matthan Mrkvicka" userId="S::matthanmrkvicka@unomaha.edu::cc5ad034-f037-4b18-9634-975cc94c30f7" providerId="AD" clId="Web-{1BD23C2C-6A11-CD91-4B77-D8B3DED61B14}" dt="2022-12-06T15:05:46.601" v="515"/>
          <pc:sldLayoutMkLst>
            <pc:docMk/>
            <pc:sldMasterMk cId="814915897" sldId="2147483672"/>
            <pc:sldLayoutMk cId="2330473463" sldId="2147483686"/>
          </pc:sldLayoutMkLst>
        </pc:sldLayoutChg>
        <pc:sldLayoutChg chg="add mod replId">
          <pc:chgData name="Matthan Mrkvicka" userId="S::matthanmrkvicka@unomaha.edu::cc5ad034-f037-4b18-9634-975cc94c30f7" providerId="AD" clId="Web-{1BD23C2C-6A11-CD91-4B77-D8B3DED61B14}" dt="2022-12-06T15:05:46.601" v="515"/>
          <pc:sldLayoutMkLst>
            <pc:docMk/>
            <pc:sldMasterMk cId="814915897" sldId="2147483672"/>
            <pc:sldLayoutMk cId="544954214" sldId="2147483687"/>
          </pc:sldLayoutMkLst>
        </pc:sldLayoutChg>
        <pc:sldLayoutChg chg="add mod replId">
          <pc:chgData name="Matthan Mrkvicka" userId="S::matthanmrkvicka@unomaha.edu::cc5ad034-f037-4b18-9634-975cc94c30f7" providerId="AD" clId="Web-{1BD23C2C-6A11-CD91-4B77-D8B3DED61B14}" dt="2022-12-06T15:05:46.601" v="515"/>
          <pc:sldLayoutMkLst>
            <pc:docMk/>
            <pc:sldMasterMk cId="814915897" sldId="2147483672"/>
            <pc:sldLayoutMk cId="3351519381" sldId="2147483688"/>
          </pc:sldLayoutMkLst>
        </pc:sldLayoutChg>
        <pc:sldLayoutChg chg="add mod replId">
          <pc:chgData name="Matthan Mrkvicka" userId="S::matthanmrkvicka@unomaha.edu::cc5ad034-f037-4b18-9634-975cc94c30f7" providerId="AD" clId="Web-{1BD23C2C-6A11-CD91-4B77-D8B3DED61B14}" dt="2022-12-06T15:05:46.601" v="515"/>
          <pc:sldLayoutMkLst>
            <pc:docMk/>
            <pc:sldMasterMk cId="814915897" sldId="2147483672"/>
            <pc:sldLayoutMk cId="1585926904" sldId="2147483689"/>
          </pc:sldLayoutMkLst>
        </pc:sldLayoutChg>
      </pc:sldMasterChg>
    </pc:docChg>
  </pc:docChgLst>
  <pc:docChgLst>
    <pc:chgData name="Matthan Mrkvicka" userId="S::matthanmrkvicka@unomaha.edu::cc5ad034-f037-4b18-9634-975cc94c30f7" providerId="AD" clId="Web-{3F4D1CAE-949B-A86F-CD34-5DDBD3043C44}"/>
    <pc:docChg chg="delSld modSld">
      <pc:chgData name="Matthan Mrkvicka" userId="S::matthanmrkvicka@unomaha.edu::cc5ad034-f037-4b18-9634-975cc94c30f7" providerId="AD" clId="Web-{3F4D1CAE-949B-A86F-CD34-5DDBD3043C44}" dt="2023-02-06T21:56:32.061" v="59" actId="14100"/>
      <pc:docMkLst>
        <pc:docMk/>
      </pc:docMkLst>
      <pc:sldChg chg="modSp">
        <pc:chgData name="Matthan Mrkvicka" userId="S::matthanmrkvicka@unomaha.edu::cc5ad034-f037-4b18-9634-975cc94c30f7" providerId="AD" clId="Web-{3F4D1CAE-949B-A86F-CD34-5DDBD3043C44}" dt="2023-02-06T21:54:36.449" v="26" actId="20577"/>
        <pc:sldMkLst>
          <pc:docMk/>
          <pc:sldMk cId="109857222" sldId="256"/>
        </pc:sldMkLst>
        <pc:spChg chg="mod">
          <ac:chgData name="Matthan Mrkvicka" userId="S::matthanmrkvicka@unomaha.edu::cc5ad034-f037-4b18-9634-975cc94c30f7" providerId="AD" clId="Web-{3F4D1CAE-949B-A86F-CD34-5DDBD3043C44}" dt="2023-02-06T21:54:36.449" v="26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Matthan Mrkvicka" userId="S::matthanmrkvicka@unomaha.edu::cc5ad034-f037-4b18-9634-975cc94c30f7" providerId="AD" clId="Web-{3F4D1CAE-949B-A86F-CD34-5DDBD3043C44}" dt="2023-02-06T21:55:16.872" v="39" actId="20577"/>
        <pc:sldMkLst>
          <pc:docMk/>
          <pc:sldMk cId="251222357" sldId="257"/>
        </pc:sldMkLst>
        <pc:spChg chg="mod">
          <ac:chgData name="Matthan Mrkvicka" userId="S::matthanmrkvicka@unomaha.edu::cc5ad034-f037-4b18-9634-975cc94c30f7" providerId="AD" clId="Web-{3F4D1CAE-949B-A86F-CD34-5DDBD3043C44}" dt="2023-02-06T21:55:16.872" v="39" actId="20577"/>
          <ac:spMkLst>
            <pc:docMk/>
            <pc:sldMk cId="251222357" sldId="257"/>
            <ac:spMk id="3" creationId="{8CD7F3A7-5376-F5DC-3953-BE70DC88802E}"/>
          </ac:spMkLst>
        </pc:spChg>
      </pc:sldChg>
      <pc:sldChg chg="modSp">
        <pc:chgData name="Matthan Mrkvicka" userId="S::matthanmrkvicka@unomaha.edu::cc5ad034-f037-4b18-9634-975cc94c30f7" providerId="AD" clId="Web-{3F4D1CAE-949B-A86F-CD34-5DDBD3043C44}" dt="2023-02-06T21:56:12.920" v="55" actId="20577"/>
        <pc:sldMkLst>
          <pc:docMk/>
          <pc:sldMk cId="2994626410" sldId="258"/>
        </pc:sldMkLst>
        <pc:spChg chg="mod">
          <ac:chgData name="Matthan Mrkvicka" userId="S::matthanmrkvicka@unomaha.edu::cc5ad034-f037-4b18-9634-975cc94c30f7" providerId="AD" clId="Web-{3F4D1CAE-949B-A86F-CD34-5DDBD3043C44}" dt="2023-02-06T21:56:12.920" v="55" actId="20577"/>
          <ac:spMkLst>
            <pc:docMk/>
            <pc:sldMk cId="2994626410" sldId="258"/>
            <ac:spMk id="2" creationId="{EA182AFB-BCAC-DE84-2A4C-D676749D8FA0}"/>
          </ac:spMkLst>
        </pc:spChg>
      </pc:sldChg>
      <pc:sldChg chg="modSp">
        <pc:chgData name="Matthan Mrkvicka" userId="S::matthanmrkvicka@unomaha.edu::cc5ad034-f037-4b18-9634-975cc94c30f7" providerId="AD" clId="Web-{3F4D1CAE-949B-A86F-CD34-5DDBD3043C44}" dt="2023-02-06T21:56:32.061" v="59" actId="14100"/>
        <pc:sldMkLst>
          <pc:docMk/>
          <pc:sldMk cId="1484698479" sldId="259"/>
        </pc:sldMkLst>
        <pc:spChg chg="mod">
          <ac:chgData name="Matthan Mrkvicka" userId="S::matthanmrkvicka@unomaha.edu::cc5ad034-f037-4b18-9634-975cc94c30f7" providerId="AD" clId="Web-{3F4D1CAE-949B-A86F-CD34-5DDBD3043C44}" dt="2023-02-06T21:56:32.061" v="59" actId="14100"/>
          <ac:spMkLst>
            <pc:docMk/>
            <pc:sldMk cId="1484698479" sldId="259"/>
            <ac:spMk id="3" creationId="{7F0CDDFA-A321-C814-E2AA-80DC1C0287FC}"/>
          </ac:spMkLst>
        </pc:spChg>
      </pc:sldChg>
      <pc:sldChg chg="del">
        <pc:chgData name="Matthan Mrkvicka" userId="S::matthanmrkvicka@unomaha.edu::cc5ad034-f037-4b18-9634-975cc94c30f7" providerId="AD" clId="Web-{3F4D1CAE-949B-A86F-CD34-5DDBD3043C44}" dt="2023-02-06T21:56:14.092" v="56"/>
        <pc:sldMkLst>
          <pc:docMk/>
          <pc:sldMk cId="3314424695" sldId="290"/>
        </pc:sldMkLst>
      </pc:sldChg>
    </pc:docChg>
  </pc:docChgLst>
  <pc:docChgLst>
    <pc:chgData name="Matthan Mrkvicka" userId="S::matthanmrkvicka@unomaha.edu::cc5ad034-f037-4b18-9634-975cc94c30f7" providerId="AD" clId="Web-{BD37D7D7-A7D9-3198-E388-E5EECF9E7202}"/>
    <pc:docChg chg="addSld modSld">
      <pc:chgData name="Matthan Mrkvicka" userId="S::matthanmrkvicka@unomaha.edu::cc5ad034-f037-4b18-9634-975cc94c30f7" providerId="AD" clId="Web-{BD37D7D7-A7D9-3198-E388-E5EECF9E7202}" dt="2023-03-15T16:08:23.327" v="72" actId="14100"/>
      <pc:docMkLst>
        <pc:docMk/>
      </pc:docMkLst>
      <pc:sldChg chg="addSp modSp">
        <pc:chgData name="Matthan Mrkvicka" userId="S::matthanmrkvicka@unomaha.edu::cc5ad034-f037-4b18-9634-975cc94c30f7" providerId="AD" clId="Web-{BD37D7D7-A7D9-3198-E388-E5EECF9E7202}" dt="2023-03-15T16:08:23.327" v="72" actId="14100"/>
        <pc:sldMkLst>
          <pc:docMk/>
          <pc:sldMk cId="109857222" sldId="256"/>
        </pc:sldMkLst>
        <pc:picChg chg="add mod">
          <ac:chgData name="Matthan Mrkvicka" userId="S::matthanmrkvicka@unomaha.edu::cc5ad034-f037-4b18-9634-975cc94c30f7" providerId="AD" clId="Web-{BD37D7D7-A7D9-3198-E388-E5EECF9E7202}" dt="2023-03-15T16:08:23.327" v="72" actId="14100"/>
          <ac:picMkLst>
            <pc:docMk/>
            <pc:sldMk cId="109857222" sldId="256"/>
            <ac:picMk id="4" creationId="{43E30558-7B1A-3CE4-0D7B-6315CEBD0BCA}"/>
          </ac:picMkLst>
        </pc:picChg>
      </pc:sldChg>
      <pc:sldChg chg="modSp">
        <pc:chgData name="Matthan Mrkvicka" userId="S::matthanmrkvicka@unomaha.edu::cc5ad034-f037-4b18-9634-975cc94c30f7" providerId="AD" clId="Web-{BD37D7D7-A7D9-3198-E388-E5EECF9E7202}" dt="2023-03-15T15:53:10.213" v="3" actId="20577"/>
        <pc:sldMkLst>
          <pc:docMk/>
          <pc:sldMk cId="3590142403" sldId="277"/>
        </pc:sldMkLst>
        <pc:spChg chg="mod">
          <ac:chgData name="Matthan Mrkvicka" userId="S::matthanmrkvicka@unomaha.edu::cc5ad034-f037-4b18-9634-975cc94c30f7" providerId="AD" clId="Web-{BD37D7D7-A7D9-3198-E388-E5EECF9E7202}" dt="2023-03-15T15:53:10.213" v="3" actId="20577"/>
          <ac:spMkLst>
            <pc:docMk/>
            <pc:sldMk cId="3590142403" sldId="277"/>
            <ac:spMk id="3" creationId="{CBE716A1-FA2F-EEA3-2524-84406008C676}"/>
          </ac:spMkLst>
        </pc:spChg>
      </pc:sldChg>
      <pc:sldChg chg="modSp">
        <pc:chgData name="Matthan Mrkvicka" userId="S::matthanmrkvicka@unomaha.edu::cc5ad034-f037-4b18-9634-975cc94c30f7" providerId="AD" clId="Web-{BD37D7D7-A7D9-3198-E388-E5EECF9E7202}" dt="2023-03-15T15:53:54.448" v="6" actId="20577"/>
        <pc:sldMkLst>
          <pc:docMk/>
          <pc:sldMk cId="3309092412" sldId="284"/>
        </pc:sldMkLst>
        <pc:spChg chg="mod">
          <ac:chgData name="Matthan Mrkvicka" userId="S::matthanmrkvicka@unomaha.edu::cc5ad034-f037-4b18-9634-975cc94c30f7" providerId="AD" clId="Web-{BD37D7D7-A7D9-3198-E388-E5EECF9E7202}" dt="2023-03-15T15:53:54.448" v="6" actId="20577"/>
          <ac:spMkLst>
            <pc:docMk/>
            <pc:sldMk cId="3309092412" sldId="284"/>
            <ac:spMk id="3" creationId="{70B9451C-1CE4-726D-ACAF-DE4AC51E01D3}"/>
          </ac:spMkLst>
        </pc:spChg>
      </pc:sldChg>
      <pc:sldChg chg="modSp">
        <pc:chgData name="Matthan Mrkvicka" userId="S::matthanmrkvicka@unomaha.edu::cc5ad034-f037-4b18-9634-975cc94c30f7" providerId="AD" clId="Web-{BD37D7D7-A7D9-3198-E388-E5EECF9E7202}" dt="2023-03-15T16:04:13.040" v="69" actId="20577"/>
        <pc:sldMkLst>
          <pc:docMk/>
          <pc:sldMk cId="2257429056" sldId="287"/>
        </pc:sldMkLst>
        <pc:spChg chg="mod">
          <ac:chgData name="Matthan Mrkvicka" userId="S::matthanmrkvicka@unomaha.edu::cc5ad034-f037-4b18-9634-975cc94c30f7" providerId="AD" clId="Web-{BD37D7D7-A7D9-3198-E388-E5EECF9E7202}" dt="2023-03-15T16:04:13.040" v="69" actId="20577"/>
          <ac:spMkLst>
            <pc:docMk/>
            <pc:sldMk cId="2257429056" sldId="287"/>
            <ac:spMk id="3" creationId="{E7BB388E-B4E1-6E41-32BF-95D1D71D5890}"/>
          </ac:spMkLst>
        </pc:spChg>
      </pc:sldChg>
      <pc:sldChg chg="modSp">
        <pc:chgData name="Matthan Mrkvicka" userId="S::matthanmrkvicka@unomaha.edu::cc5ad034-f037-4b18-9634-975cc94c30f7" providerId="AD" clId="Web-{BD37D7D7-A7D9-3198-E388-E5EECF9E7202}" dt="2023-03-15T15:54:13.777" v="7" actId="20577"/>
        <pc:sldMkLst>
          <pc:docMk/>
          <pc:sldMk cId="1181428083" sldId="289"/>
        </pc:sldMkLst>
        <pc:spChg chg="mod">
          <ac:chgData name="Matthan Mrkvicka" userId="S::matthanmrkvicka@unomaha.edu::cc5ad034-f037-4b18-9634-975cc94c30f7" providerId="AD" clId="Web-{BD37D7D7-A7D9-3198-E388-E5EECF9E7202}" dt="2023-03-15T15:54:13.777" v="7" actId="20577"/>
          <ac:spMkLst>
            <pc:docMk/>
            <pc:sldMk cId="1181428083" sldId="289"/>
            <ac:spMk id="3" creationId="{C802DC56-19BE-9657-7858-FAFC402AA914}"/>
          </ac:spMkLst>
        </pc:spChg>
      </pc:sldChg>
      <pc:sldChg chg="addSp modSp new mod setBg">
        <pc:chgData name="Matthan Mrkvicka" userId="S::matthanmrkvicka@unomaha.edu::cc5ad034-f037-4b18-9634-975cc94c30f7" providerId="AD" clId="Web-{BD37D7D7-A7D9-3198-E388-E5EECF9E7202}" dt="2023-03-15T15:58:52.471" v="23"/>
        <pc:sldMkLst>
          <pc:docMk/>
          <pc:sldMk cId="1390407716" sldId="290"/>
        </pc:sldMkLst>
        <pc:spChg chg="mod">
          <ac:chgData name="Matthan Mrkvicka" userId="S::matthanmrkvicka@unomaha.edu::cc5ad034-f037-4b18-9634-975cc94c30f7" providerId="AD" clId="Web-{BD37D7D7-A7D9-3198-E388-E5EECF9E7202}" dt="2023-03-15T15:58:52.471" v="23"/>
          <ac:spMkLst>
            <pc:docMk/>
            <pc:sldMk cId="1390407716" sldId="290"/>
            <ac:spMk id="2" creationId="{A827243F-08CC-6041-357B-95BD8E2F83B3}"/>
          </ac:spMkLst>
        </pc:spChg>
        <pc:spChg chg="add">
          <ac:chgData name="Matthan Mrkvicka" userId="S::matthanmrkvicka@unomaha.edu::cc5ad034-f037-4b18-9634-975cc94c30f7" providerId="AD" clId="Web-{BD37D7D7-A7D9-3198-E388-E5EECF9E7202}" dt="2023-03-15T15:58:52.471" v="23"/>
          <ac:spMkLst>
            <pc:docMk/>
            <pc:sldMk cId="1390407716" sldId="290"/>
            <ac:spMk id="9" creationId="{DF43132E-D4DF-4A83-9344-A782D0F5D9F6}"/>
          </ac:spMkLst>
        </pc:spChg>
        <pc:picChg chg="add">
          <ac:chgData name="Matthan Mrkvicka" userId="S::matthanmrkvicka@unomaha.edu::cc5ad034-f037-4b18-9634-975cc94c30f7" providerId="AD" clId="Web-{BD37D7D7-A7D9-3198-E388-E5EECF9E7202}" dt="2023-03-15T15:58:52.471" v="23"/>
          <ac:picMkLst>
            <pc:docMk/>
            <pc:sldMk cId="1390407716" sldId="290"/>
            <ac:picMk id="7" creationId="{18BD78ED-75E1-4879-B369-BC61F7C45E22}"/>
          </ac:picMkLst>
        </pc:picChg>
        <pc:cxnChg chg="add">
          <ac:chgData name="Matthan Mrkvicka" userId="S::matthanmrkvicka@unomaha.edu::cc5ad034-f037-4b18-9634-975cc94c30f7" providerId="AD" clId="Web-{BD37D7D7-A7D9-3198-E388-E5EECF9E7202}" dt="2023-03-15T15:58:52.471" v="23"/>
          <ac:cxnSpMkLst>
            <pc:docMk/>
            <pc:sldMk cId="1390407716" sldId="290"/>
            <ac:cxnSpMk id="11" creationId="{6AA24BC1-1577-4586-AD7A-417660E37253}"/>
          </ac:cxnSpMkLst>
        </pc:cxnChg>
      </pc:sldChg>
      <pc:sldChg chg="addSp delSp modSp new">
        <pc:chgData name="Matthan Mrkvicka" userId="S::matthanmrkvicka@unomaha.edu::cc5ad034-f037-4b18-9634-975cc94c30f7" providerId="AD" clId="Web-{BD37D7D7-A7D9-3198-E388-E5EECF9E7202}" dt="2023-03-15T16:02:36.913" v="67" actId="20577"/>
        <pc:sldMkLst>
          <pc:docMk/>
          <pc:sldMk cId="2760951182" sldId="291"/>
        </pc:sldMkLst>
        <pc:spChg chg="del">
          <ac:chgData name="Matthan Mrkvicka" userId="S::matthanmrkvicka@unomaha.edu::cc5ad034-f037-4b18-9634-975cc94c30f7" providerId="AD" clId="Web-{BD37D7D7-A7D9-3198-E388-E5EECF9E7202}" dt="2023-03-15T16:00:13.957" v="28"/>
          <ac:spMkLst>
            <pc:docMk/>
            <pc:sldMk cId="2760951182" sldId="291"/>
            <ac:spMk id="2" creationId="{B7AC84A0-9976-E959-9C21-854CA20F4E54}"/>
          </ac:spMkLst>
        </pc:spChg>
        <pc:spChg chg="mod">
          <ac:chgData name="Matthan Mrkvicka" userId="S::matthanmrkvicka@unomaha.edu::cc5ad034-f037-4b18-9634-975cc94c30f7" providerId="AD" clId="Web-{BD37D7D7-A7D9-3198-E388-E5EECF9E7202}" dt="2023-03-15T16:02:10.428" v="57" actId="1076"/>
          <ac:spMkLst>
            <pc:docMk/>
            <pc:sldMk cId="2760951182" sldId="291"/>
            <ac:spMk id="3" creationId="{7867E372-4C01-FA70-0696-8C9BE8504322}"/>
          </ac:spMkLst>
        </pc:spChg>
        <pc:spChg chg="add mod">
          <ac:chgData name="Matthan Mrkvicka" userId="S::matthanmrkvicka@unomaha.edu::cc5ad034-f037-4b18-9634-975cc94c30f7" providerId="AD" clId="Web-{BD37D7D7-A7D9-3198-E388-E5EECF9E7202}" dt="2023-03-15T16:02:30.788" v="64" actId="20577"/>
          <ac:spMkLst>
            <pc:docMk/>
            <pc:sldMk cId="2760951182" sldId="291"/>
            <ac:spMk id="4" creationId="{D711F6BF-3A1E-CB12-94C8-3F155E13C8F1}"/>
          </ac:spMkLst>
        </pc:spChg>
        <pc:spChg chg="add mod">
          <ac:chgData name="Matthan Mrkvicka" userId="S::matthanmrkvicka@unomaha.edu::cc5ad034-f037-4b18-9634-975cc94c30f7" providerId="AD" clId="Web-{BD37D7D7-A7D9-3198-E388-E5EECF9E7202}" dt="2023-03-15T16:02:36.913" v="67" actId="20577"/>
          <ac:spMkLst>
            <pc:docMk/>
            <pc:sldMk cId="2760951182" sldId="291"/>
            <ac:spMk id="5" creationId="{35A99CD4-C08F-0E75-6E63-1C8E32929BE4}"/>
          </ac:spMkLst>
        </pc:spChg>
      </pc:sldChg>
    </pc:docChg>
  </pc:docChgLst>
  <pc:docChgLst>
    <pc:chgData name="Matthan Mrkvicka" userId="S::matthanmrkvicka@unomaha.edu::cc5ad034-f037-4b18-9634-975cc94c30f7" providerId="AD" clId="Web-{E16DF91F-267B-7627-D501-36EF82D23020}"/>
    <pc:docChg chg="modSld">
      <pc:chgData name="Matthan Mrkvicka" userId="S::matthanmrkvicka@unomaha.edu::cc5ad034-f037-4b18-9634-975cc94c30f7" providerId="AD" clId="Web-{E16DF91F-267B-7627-D501-36EF82D23020}" dt="2023-02-13T14:38:51.831" v="9" actId="20577"/>
      <pc:docMkLst>
        <pc:docMk/>
      </pc:docMkLst>
      <pc:sldChg chg="modSp">
        <pc:chgData name="Matthan Mrkvicka" userId="S::matthanmrkvicka@unomaha.edu::cc5ad034-f037-4b18-9634-975cc94c30f7" providerId="AD" clId="Web-{E16DF91F-267B-7627-D501-36EF82D23020}" dt="2023-02-13T14:31:08.455" v="7" actId="20577"/>
        <pc:sldMkLst>
          <pc:docMk/>
          <pc:sldMk cId="3601771930" sldId="276"/>
        </pc:sldMkLst>
        <pc:spChg chg="mod">
          <ac:chgData name="Matthan Mrkvicka" userId="S::matthanmrkvicka@unomaha.edu::cc5ad034-f037-4b18-9634-975cc94c30f7" providerId="AD" clId="Web-{E16DF91F-267B-7627-D501-36EF82D23020}" dt="2023-02-13T14:31:08.455" v="7" actId="20577"/>
          <ac:spMkLst>
            <pc:docMk/>
            <pc:sldMk cId="3601771930" sldId="276"/>
            <ac:spMk id="6" creationId="{95A27CBA-18A9-91C7-6721-FCC13D2D7CAF}"/>
          </ac:spMkLst>
        </pc:spChg>
      </pc:sldChg>
      <pc:sldChg chg="modSp">
        <pc:chgData name="Matthan Mrkvicka" userId="S::matthanmrkvicka@unomaha.edu::cc5ad034-f037-4b18-9634-975cc94c30f7" providerId="AD" clId="Web-{E16DF91F-267B-7627-D501-36EF82D23020}" dt="2023-02-13T14:38:51.831" v="9" actId="20577"/>
        <pc:sldMkLst>
          <pc:docMk/>
          <pc:sldMk cId="852746734" sldId="282"/>
        </pc:sldMkLst>
        <pc:spChg chg="mod">
          <ac:chgData name="Matthan Mrkvicka" userId="S::matthanmrkvicka@unomaha.edu::cc5ad034-f037-4b18-9634-975cc94c30f7" providerId="AD" clId="Web-{E16DF91F-267B-7627-D501-36EF82D23020}" dt="2023-02-13T14:38:51.831" v="9" actId="20577"/>
          <ac:spMkLst>
            <pc:docMk/>
            <pc:sldMk cId="852746734" sldId="282"/>
            <ac:spMk id="2" creationId="{63749C61-A928-C6C9-94C8-0DAE611B49D9}"/>
          </ac:spMkLst>
        </pc:spChg>
        <pc:spChg chg="mod">
          <ac:chgData name="Matthan Mrkvicka" userId="S::matthanmrkvicka@unomaha.edu::cc5ad034-f037-4b18-9634-975cc94c30f7" providerId="AD" clId="Web-{E16DF91F-267B-7627-D501-36EF82D23020}" dt="2023-02-13T14:38:42.065" v="8" actId="20577"/>
          <ac:spMkLst>
            <pc:docMk/>
            <pc:sldMk cId="852746734" sldId="282"/>
            <ac:spMk id="4" creationId="{185F11EC-D424-80B7-2E94-7E48B80BA4A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98AD9-4894-461F-B7B2-54AF2E9B21AB}" type="datetimeFigureOut"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ECE5F-87DA-4A2D-9064-8462C4FA8E8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44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ECE5F-87DA-4A2D-9064-8462C4FA8E85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ECE5F-87DA-4A2D-9064-8462C4FA8E85}" type="slidenum"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35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ECE5F-87DA-4A2D-9064-8462C4FA8E85}" type="slidenum"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26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ECE5F-87DA-4A2D-9064-8462C4FA8E85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78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ECE5F-87DA-4A2D-9064-8462C4FA8E85}" type="slidenum"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82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ECE5F-87DA-4A2D-9064-8462C4FA8E85}" type="slidenum"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73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ECE5F-87DA-4A2D-9064-8462C4FA8E85}" type="slidenum"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1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ECE5F-87DA-4A2D-9064-8462C4FA8E85}" type="slidenum"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39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ECE5F-87DA-4A2D-9064-8462C4FA8E85}" type="slidenum"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5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ECE5F-87DA-4A2D-9064-8462C4FA8E85}" type="slidenum"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06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ECE5F-87DA-4A2D-9064-8462C4FA8E85}" type="slidenum"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49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ECE5F-87DA-4A2D-9064-8462C4FA8E85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24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ECE5F-87DA-4A2D-9064-8462C4FA8E85}" type="slidenum"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9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ECE5F-87DA-4A2D-9064-8462C4FA8E85}" type="slidenum"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369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ECE5F-87DA-4A2D-9064-8462C4FA8E85}" type="slidenum"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622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ECE5F-87DA-4A2D-9064-8462C4FA8E85}" type="slidenum"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054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ECE5F-87DA-4A2D-9064-8462C4FA8E85}" type="slidenum"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947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ECE5F-87DA-4A2D-9064-8462C4FA8E85}" type="slidenum"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14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ECE5F-87DA-4A2D-9064-8462C4FA8E85}" type="slidenum"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802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ECE5F-87DA-4A2D-9064-8462C4FA8E85}" type="slidenum"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56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ECE5F-87DA-4A2D-9064-8462C4FA8E85}" type="slidenum"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905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ECE5F-87DA-4A2D-9064-8462C4FA8E85}" type="slidenum"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83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ECE5F-87DA-4A2D-9064-8462C4FA8E85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106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ECE5F-87DA-4A2D-9064-8462C4FA8E85}" type="slidenum"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452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ECE5F-87DA-4A2D-9064-8462C4FA8E85}" type="slidenum"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78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ECE5F-87DA-4A2D-9064-8462C4FA8E85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72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ECE5F-87DA-4A2D-9064-8462C4FA8E85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10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ECE5F-87DA-4A2D-9064-8462C4FA8E85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03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ECE5F-87DA-4A2D-9064-8462C4FA8E85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64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ECE5F-87DA-4A2D-9064-8462C4FA8E85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80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ECE5F-87DA-4A2D-9064-8462C4FA8E85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5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194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175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38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49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764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7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954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1519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926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26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472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19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768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4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81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390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15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915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www.freestockphotos.biz/stockphoto/17714" TargetMode="Externa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LJPT9wE39rs?start=45&amp;feature=oembed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L8zuNzF-0Ho?feature=oembed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ag515NR8u0M?feature=oembed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grupolipo.blogspot.com/2017/01/el-origen-de-la-palabra-joropo.html" TargetMode="Externa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tljazznotes.blogspot.com/2015/03/music-education-monday-arranging-101.html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eItm97VYU_w?start=14&amp;feature=oembed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1E5586-8BB5-40F6-96C3-2E87DD7CE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3805" y="1354668"/>
            <a:ext cx="8204391" cy="2346475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3800" dirty="0">
                <a:ea typeface="+mj-lt"/>
                <a:cs typeface="+mj-lt"/>
              </a:rPr>
              <a:t>Let Their Voices Be Heard:  </a:t>
            </a:r>
            <a:endParaRPr lang="en-US" sz="3800" dirty="0"/>
          </a:p>
          <a:p>
            <a:pPr algn="ctr">
              <a:lnSpc>
                <a:spcPct val="90000"/>
              </a:lnSpc>
            </a:pPr>
            <a:endParaRPr lang="en-US" sz="3800"/>
          </a:p>
          <a:p>
            <a:pPr algn="ctr">
              <a:lnSpc>
                <a:spcPct val="90000"/>
              </a:lnSpc>
            </a:pPr>
            <a:r>
              <a:rPr lang="en-US" sz="3800" dirty="0">
                <a:ea typeface="+mj-lt"/>
                <a:cs typeface="+mj-lt"/>
              </a:rPr>
              <a:t>Incorporating marginalized &amp; excluded composers in the Choral Classroom </a:t>
            </a:r>
            <a:endParaRPr lang="en-US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7137" y="3940629"/>
            <a:ext cx="7197726" cy="124097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>
                <a:cs typeface="Calibri"/>
              </a:rPr>
              <a:t>Matthan Mrkvicka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832D40-B9E2-4CE7-9E0A-B35591EA2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45629" y="3810000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4E20AFC-ACE6-77A5-16EF-DC3744D6B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33" y="4185573"/>
            <a:ext cx="2676660" cy="267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B9B96-94B6-8170-D482-37802773D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Domine </a:t>
            </a:r>
            <a:r>
              <a:rPr lang="en-US" dirty="0" err="1">
                <a:ea typeface="+mj-lt"/>
                <a:cs typeface="+mj-lt"/>
              </a:rPr>
              <a:t>tu</a:t>
            </a:r>
            <a:r>
              <a:rPr lang="en-US" dirty="0">
                <a:ea typeface="+mj-lt"/>
                <a:cs typeface="+mj-lt"/>
              </a:rPr>
              <a:t> mihi lavas </a:t>
            </a:r>
            <a:r>
              <a:rPr lang="en-US" dirty="0" err="1">
                <a:ea typeface="+mj-lt"/>
                <a:cs typeface="+mj-lt"/>
              </a:rPr>
              <a:t>pede</a:t>
            </a:r>
          </a:p>
        </p:txBody>
      </p:sp>
      <p:pic>
        <p:nvPicPr>
          <p:cNvPr id="7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EA188C5E-D56C-306E-6B56-C94AFF236E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4114" r="12371" b="-2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9B7E9-87D7-C2C2-F6BD-82E23FE30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457200"/>
            <a:r>
              <a:rPr lang="en-US" sz="2000" dirty="0">
                <a:ea typeface="+mn-lt"/>
                <a:cs typeface="+mn-lt"/>
              </a:rPr>
              <a:t>Great introduction to Motets</a:t>
            </a:r>
          </a:p>
          <a:p>
            <a:pPr marL="514350" indent="-457200"/>
            <a:r>
              <a:rPr lang="en-US" sz="2000" dirty="0">
                <a:ea typeface="+mn-lt"/>
                <a:cs typeface="+mn-lt"/>
              </a:rPr>
              <a:t>Mostly homophonic</a:t>
            </a:r>
          </a:p>
          <a:p>
            <a:pPr marL="514350" indent="-457200"/>
            <a:r>
              <a:rPr lang="en-US" sz="2000" dirty="0">
                <a:cs typeface="Calibri" panose="020F0502020204030204"/>
              </a:rPr>
              <a:t>Simple and repetitive Latin text</a:t>
            </a:r>
          </a:p>
          <a:p>
            <a:pPr marL="514350" indent="-457200"/>
            <a:r>
              <a:rPr lang="en-US" sz="2000" dirty="0">
                <a:cs typeface="Calibri" panose="020F0502020204030204"/>
              </a:rPr>
              <a:t>Conversations about Brazil through a familiar genre</a:t>
            </a:r>
          </a:p>
          <a:p>
            <a:pPr marL="514350" indent="-457200"/>
            <a:r>
              <a:rPr lang="en-US" sz="2000" dirty="0">
                <a:cs typeface="Calibri" panose="020F0502020204030204"/>
              </a:rPr>
              <a:t>Available right now on CPDL</a:t>
            </a:r>
          </a:p>
          <a:p>
            <a:pPr marL="514350" indent="-457200"/>
            <a:endParaRPr lang="en-US">
              <a:cs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133807-A59B-7CFB-F674-536296F2CF0F}"/>
              </a:ext>
            </a:extLst>
          </p:cNvPr>
          <p:cNvSpPr txBox="1"/>
          <p:nvPr/>
        </p:nvSpPr>
        <p:spPr>
          <a:xfrm>
            <a:off x="5351700" y="6658920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0219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bg1">
                <a:shade val="96000"/>
                <a:satMod val="160000"/>
                <a:lumMod val="100000"/>
              </a:schemeClr>
            </a:gs>
          </a:gsLst>
          <a:lin ang="474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DF4972D9-F510-4C84-8BDA-31BAECC23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3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D8E2D96C-A214-42D7-8C0F-E4CCBD8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17C746F4-1536-4E83-B247-DD6BBE09C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36104"/>
            <a:ext cx="10905803" cy="5585792"/>
          </a:xfrm>
          <a:prstGeom prst="rect">
            <a:avLst/>
          </a:prstGeom>
          <a:solidFill>
            <a:schemeClr val="tx1"/>
          </a:solidFill>
          <a:ln cap="sq">
            <a:noFill/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alendar&#10;&#10;Description automatically generated">
            <a:extLst>
              <a:ext uri="{FF2B5EF4-FFF2-40B4-BE49-F238E27FC236}">
                <a16:creationId xmlns:a16="http://schemas.microsoft.com/office/drawing/2014/main" id="{E6182D8A-DE26-BA0F-BB8F-8E6DB0757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479" y="957837"/>
            <a:ext cx="6724253" cy="494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17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AA57F9-71CD-8336-7330-47D2022DA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/>
              <a:t>OCHO KANDELIKAS (SATB CHOIR) EIGHT CANDLES by Flory Jagoda, Arranged by Joshua Jacobson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C078B-4D98-4C2D-947B-AD5D7589F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178" y="2261420"/>
            <a:ext cx="4002936" cy="36379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/>
              <a:buChar char="•"/>
            </a:pPr>
            <a:r>
              <a:rPr lang="en-US" sz="2200" dirty="0"/>
              <a:t>SATB Ladino (Jewish folk song of the Sephardic, or Spanish Jews)</a:t>
            </a:r>
            <a:endParaRPr lang="en-US" sz="2200" dirty="0">
              <a:cs typeface="Calibri"/>
            </a:endParaRPr>
          </a:p>
          <a:p>
            <a:pPr marL="285750" indent="-228600">
              <a:buFont typeface="Arial"/>
              <a:buChar char="•"/>
            </a:pPr>
            <a:r>
              <a:rPr lang="en-US" sz="2200" dirty="0"/>
              <a:t>High School and Beyond</a:t>
            </a:r>
            <a:endParaRPr lang="en-US" sz="2200" dirty="0">
              <a:cs typeface="Calibri"/>
            </a:endParaRPr>
          </a:p>
          <a:p>
            <a:pPr marL="285750" indent="-228600">
              <a:buFont typeface="Arial"/>
              <a:buChar char="•"/>
            </a:pPr>
            <a:endParaRPr lang="en-US"/>
          </a:p>
          <a:p>
            <a:pPr indent="-228600">
              <a:buFont typeface="Arial"/>
              <a:buChar char="•"/>
            </a:pPr>
            <a:endParaRPr lang="en-US"/>
          </a:p>
        </p:txBody>
      </p:sp>
      <p:pic>
        <p:nvPicPr>
          <p:cNvPr id="6" name="Online Media 5" title="ocho kandelikas">
            <a:hlinkClick r:id="" action="ppaction://media"/>
            <a:extLst>
              <a:ext uri="{FF2B5EF4-FFF2-40B4-BE49-F238E27FC236}">
                <a16:creationId xmlns:a16="http://schemas.microsoft.com/office/drawing/2014/main" id="{8F478BB5-97A8-ECD6-E4CA-E29761D8807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289752" y="1062037"/>
            <a:ext cx="6095593" cy="4571694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0456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>
            <a:extLst>
              <a:ext uri="{FF2B5EF4-FFF2-40B4-BE49-F238E27FC236}">
                <a16:creationId xmlns:a16="http://schemas.microsoft.com/office/drawing/2014/main" id="{DF6A9299-1D12-47E2-9DD4-03342553C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AA57F9-71CD-8336-7330-47D2022DA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Flory Jagoda</a:t>
            </a:r>
          </a:p>
          <a:p>
            <a:endParaRPr lang="en-US" sz="360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9F404FFA-F59B-CF3C-7EE5-AF5342D4BC1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l="16006" r="10756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C078B-4D98-4C2D-947B-AD5D7589F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65806" y="2251587"/>
            <a:ext cx="3706762" cy="39722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00050" indent="-228600">
              <a:buFont typeface="Arial"/>
              <a:buChar char="•"/>
            </a:pPr>
            <a:r>
              <a:rPr lang="en-US" sz="2200" dirty="0"/>
              <a:t>(1923-2021)</a:t>
            </a:r>
            <a:endParaRPr lang="en-US" sz="2200">
              <a:cs typeface="Calibri"/>
            </a:endParaRPr>
          </a:p>
          <a:p>
            <a:pPr marL="400050" indent="-228600">
              <a:buFont typeface="Arial"/>
              <a:buChar char="•"/>
            </a:pPr>
            <a:r>
              <a:rPr lang="en-US" sz="2200" dirty="0"/>
              <a:t>Born in Bosnia but her family was forced to flee in 1941</a:t>
            </a:r>
            <a:endParaRPr lang="en-US" sz="2200">
              <a:cs typeface="Calibri"/>
            </a:endParaRPr>
          </a:p>
          <a:p>
            <a:pPr marL="400050" indent="-228600">
              <a:buFont typeface="Arial"/>
              <a:buChar char="•"/>
            </a:pPr>
            <a:r>
              <a:rPr lang="en-US" sz="2200" dirty="0"/>
              <a:t>Married Harry Jagoda, a US soldier and settled in Virginia</a:t>
            </a:r>
            <a:endParaRPr lang="en-US" sz="2200">
              <a:cs typeface="Calibri"/>
            </a:endParaRPr>
          </a:p>
          <a:p>
            <a:pPr marL="400050" indent="-228600">
              <a:buFont typeface="Arial"/>
              <a:buChar char="•"/>
            </a:pPr>
            <a:r>
              <a:rPr lang="en-US" sz="2200" dirty="0"/>
              <a:t>Recorded many Sephardic songs she learned from her grandmother</a:t>
            </a:r>
            <a:endParaRPr lang="en-US" sz="2200" dirty="0">
              <a:cs typeface="Calibri"/>
            </a:endParaRPr>
          </a:p>
          <a:p>
            <a:pPr marL="57150" indent="-228600">
              <a:buFont typeface="Arial"/>
              <a:buChar char="•"/>
            </a:pPr>
            <a:endParaRPr lang="en-US"/>
          </a:p>
          <a:p>
            <a:pPr marL="285750" indent="-228600">
              <a:buFont typeface="Arial"/>
              <a:buChar char="•"/>
            </a:pPr>
            <a:endParaRPr lang="en-US"/>
          </a:p>
          <a:p>
            <a:pPr marL="285750" indent="-228600">
              <a:buFont typeface="Arial"/>
              <a:buChar char="•"/>
            </a:pPr>
            <a:endParaRPr lang="en-US"/>
          </a:p>
          <a:p>
            <a:pPr indent="-228600">
              <a:buFont typeface="Arial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99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>
            <a:extLst>
              <a:ext uri="{FF2B5EF4-FFF2-40B4-BE49-F238E27FC236}">
                <a16:creationId xmlns:a16="http://schemas.microsoft.com/office/drawing/2014/main" id="{DF6A9299-1D12-47E2-9DD4-03342553C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AA57F9-71CD-8336-7330-47D2022DA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Joshua R. Jacobson</a:t>
            </a:r>
          </a:p>
          <a:p>
            <a:endParaRPr lang="en-US" sz="3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C078B-4D98-4C2D-947B-AD5D7589F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2142067"/>
            <a:ext cx="5219699" cy="364913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400050" indent="-228600">
              <a:lnSpc>
                <a:spcPct val="90000"/>
              </a:lnSpc>
              <a:buFont typeface="Arial"/>
              <a:buChar char="•"/>
            </a:pPr>
            <a:r>
              <a:rPr lang="en-US" sz="2000" dirty="0"/>
              <a:t>Born in 1948</a:t>
            </a:r>
            <a:endParaRPr lang="en-US" sz="2000" dirty="0">
              <a:cs typeface="Calibri"/>
            </a:endParaRPr>
          </a:p>
          <a:p>
            <a:pPr marL="400050" indent="-228600">
              <a:lnSpc>
                <a:spcPct val="90000"/>
              </a:lnSpc>
              <a:buFont typeface="Arial"/>
              <a:buChar char="•"/>
            </a:pPr>
            <a:r>
              <a:rPr lang="en-US" sz="2000" dirty="0"/>
              <a:t>One of the foremost authorities on Jewish choral music</a:t>
            </a:r>
            <a:endParaRPr lang="en-US" sz="2000" dirty="0">
              <a:cs typeface="Calibri"/>
            </a:endParaRPr>
          </a:p>
          <a:p>
            <a:pPr marL="400050" indent="-228600">
              <a:lnSpc>
                <a:spcPct val="90000"/>
              </a:lnSpc>
              <a:buFont typeface="Arial"/>
              <a:buChar char="•"/>
            </a:pPr>
            <a:r>
              <a:rPr lang="en-US" sz="2000" dirty="0"/>
              <a:t>Bachelors degree in Music from Harvard College, a Masters in Choral Conducting from the New England Conservatory, a Doctor of Musical Arts from the University of Cincinnati, and a Doctor of Humane Letters honoris causa from Hebrew College</a:t>
            </a:r>
            <a:endParaRPr lang="en-US" sz="2000" dirty="0">
              <a:cs typeface="Calibri"/>
            </a:endParaRPr>
          </a:p>
          <a:p>
            <a:pPr marL="400050" indent="-228600">
              <a:lnSpc>
                <a:spcPct val="90000"/>
              </a:lnSpc>
              <a:buFont typeface="Arial"/>
              <a:buChar char="•"/>
            </a:pPr>
            <a:r>
              <a:rPr lang="en-US" sz="2000" dirty="0"/>
              <a:t>Written articles on various aspects of choral music, and over one hundred published compositions and arrangements.</a:t>
            </a:r>
            <a:endParaRPr lang="en-US" sz="2000" dirty="0">
              <a:cs typeface="Calibri"/>
            </a:endParaRPr>
          </a:p>
          <a:p>
            <a:pPr marL="57150" indent="-228600">
              <a:lnSpc>
                <a:spcPct val="90000"/>
              </a:lnSpc>
              <a:buFont typeface="Arial"/>
              <a:buChar char="•"/>
            </a:pPr>
            <a:endParaRPr lang="en-US"/>
          </a:p>
          <a:p>
            <a:pPr marL="285750" indent="-228600">
              <a:lnSpc>
                <a:spcPct val="90000"/>
              </a:lnSpc>
              <a:buFont typeface="Arial"/>
              <a:buChar char="•"/>
            </a:pPr>
            <a:endParaRPr lang="en-US"/>
          </a:p>
          <a:p>
            <a:pPr marL="285750" indent="-228600">
              <a:lnSpc>
                <a:spcPct val="90000"/>
              </a:lnSpc>
              <a:buFont typeface="Arial"/>
              <a:buChar char="•"/>
            </a:pPr>
            <a:endParaRPr lang="en-US"/>
          </a:p>
          <a:p>
            <a:pPr indent="-228600">
              <a:lnSpc>
                <a:spcPct val="90000"/>
              </a:lnSpc>
              <a:buFont typeface="Arial"/>
              <a:buChar char="•"/>
            </a:pPr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E956125E-A6A7-0784-C3C7-C80A4E29108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l="15375" r="15377" b="2"/>
          <a:stretch/>
        </p:blipFill>
        <p:spPr>
          <a:xfrm>
            <a:off x="6198830" y="639097"/>
            <a:ext cx="5447070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8874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AF98B-1F17-F3C4-0AE4-560F46104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OCHO KANDELIKAS (SATB CHOIR) EIGHT CANDLES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B86E1-52BB-A27C-7E46-33196016F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528" y="2315249"/>
            <a:ext cx="5219699" cy="364913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ea typeface="+mn-lt"/>
                <a:cs typeface="+mn-lt"/>
              </a:rPr>
              <a:t>Ladino, or Judeo-Espanyol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ea typeface="+mn-lt"/>
                <a:cs typeface="+mn-lt"/>
              </a:rPr>
              <a:t> Memories of Chanukah from Flory's childhood</a:t>
            </a:r>
          </a:p>
          <a:p>
            <a:pPr>
              <a:lnSpc>
                <a:spcPct val="90000"/>
              </a:lnSpc>
            </a:pPr>
            <a:endParaRPr lang="en-US" sz="2000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ea typeface="+mn-lt"/>
                <a:cs typeface="+mn-lt"/>
              </a:rPr>
              <a:t>Representation for an underrepresented culture, and a language fighting extinction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ea typeface="+mn-lt"/>
                <a:cs typeface="+mn-lt"/>
              </a:rPr>
              <a:t>Collaborate with multiple instruments: guitars, castanets, </a:t>
            </a:r>
            <a:r>
              <a:rPr lang="en-US" sz="2000" dirty="0" err="1">
                <a:ea typeface="+mn-lt"/>
                <a:cs typeface="+mn-lt"/>
              </a:rPr>
              <a:t>tof</a:t>
            </a:r>
            <a:r>
              <a:rPr lang="en-US" sz="2000" dirty="0">
                <a:ea typeface="+mn-lt"/>
                <a:cs typeface="+mn-lt"/>
              </a:rPr>
              <a:t>, tambourine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ea typeface="+mn-lt"/>
                <a:cs typeface="+mn-lt"/>
              </a:rPr>
              <a:t>Historical curriculum connections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ea typeface="+mn-lt"/>
                <a:cs typeface="+mn-lt"/>
              </a:rPr>
              <a:t>Available on Transcontinental Music Publishing's and various sheet music sites</a:t>
            </a:r>
          </a:p>
          <a:p>
            <a:pPr>
              <a:lnSpc>
                <a:spcPct val="90000"/>
              </a:lnSpc>
            </a:pPr>
            <a:endParaRPr lang="en-US">
              <a:ea typeface="+mn-lt"/>
              <a:cs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D7E2B2-82D4-D147-70B7-9A3AD81EBD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43" r="25099" b="-1"/>
          <a:stretch/>
        </p:blipFill>
        <p:spPr>
          <a:xfrm>
            <a:off x="6198830" y="639097"/>
            <a:ext cx="5447070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5978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FC26A1E-9C80-6EB5-55D9-36859C4A5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129221"/>
            <a:ext cx="9347199" cy="672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2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28BDD0F-77D1-0381-D85C-D29902C31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491" y="-649"/>
            <a:ext cx="5479472" cy="676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26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AA57F9-71CD-8336-7330-47D2022DA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/>
              <a:t>Dravidian Dithyramb by Victor Paranjoti, Edited by Andre de Quadros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C078B-4D98-4C2D-947B-AD5D7589F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178" y="2261420"/>
            <a:ext cx="4002936" cy="36379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/>
              <a:buChar char="•"/>
            </a:pPr>
            <a:r>
              <a:rPr lang="en-US" sz="2200" dirty="0"/>
              <a:t>SATB unaccompanied South Indian Hymn of Praise</a:t>
            </a:r>
            <a:endParaRPr lang="en-US" sz="2200" dirty="0">
              <a:cs typeface="Calibri"/>
            </a:endParaRPr>
          </a:p>
          <a:p>
            <a:pPr marL="285750" indent="-228600">
              <a:buFont typeface="Arial"/>
              <a:buChar char="•"/>
            </a:pPr>
            <a:r>
              <a:rPr lang="en-US" sz="2200" dirty="0"/>
              <a:t>High School and beyond</a:t>
            </a:r>
            <a:endParaRPr lang="en-US" sz="2200" dirty="0">
              <a:cs typeface="Calibri"/>
            </a:endParaRPr>
          </a:p>
          <a:p>
            <a:pPr marL="285750" indent="-228600">
              <a:buFont typeface="Arial"/>
              <a:buChar char="•"/>
            </a:pPr>
            <a:endParaRPr lang="en-US"/>
          </a:p>
          <a:p>
            <a:pPr indent="-228600">
              <a:buFont typeface="Arial"/>
              <a:buChar char="•"/>
            </a:pPr>
            <a:endParaRPr lang="en-US"/>
          </a:p>
        </p:txBody>
      </p:sp>
      <p:pic>
        <p:nvPicPr>
          <p:cNvPr id="3" name="Online Media 2" title="&quot;Dravidian Dithyramb&quot; by Victor Paranjoti-2001 NMMEA All State Mixed Chorus">
            <a:hlinkClick r:id="" action="ppaction://media"/>
            <a:extLst>
              <a:ext uri="{FF2B5EF4-FFF2-40B4-BE49-F238E27FC236}">
                <a16:creationId xmlns:a16="http://schemas.microsoft.com/office/drawing/2014/main" id="{0755E1F0-1B8C-7FCA-9739-BA1872ABD6C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289752" y="1062037"/>
            <a:ext cx="6095593" cy="4571694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4101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DF6A9299-1D12-47E2-9DD4-03342553C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749C61-A928-C6C9-94C8-0DAE611B4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6282266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Victor Paranjoti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F11EC-D424-80B7-2E94-7E48B80BA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2" y="2142067"/>
            <a:ext cx="6282266" cy="36491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/>
              <a:buChar char="•"/>
            </a:pPr>
            <a:r>
              <a:rPr lang="en-US" sz="2000" dirty="0"/>
              <a:t>(1906-1967)</a:t>
            </a:r>
            <a:endParaRPr lang="en-US" sz="2000" dirty="0">
              <a:cs typeface="Calibri"/>
            </a:endParaRPr>
          </a:p>
          <a:p>
            <a:pPr indent="-228600">
              <a:buFont typeface="Arial"/>
              <a:buChar char="•"/>
            </a:pPr>
            <a:r>
              <a:rPr lang="en-US" sz="2000" dirty="0"/>
              <a:t>The founder and Conductor of the Bombay-based </a:t>
            </a:r>
            <a:r>
              <a:rPr lang="en-US" sz="2000" dirty="0" err="1"/>
              <a:t>Paranjoti</a:t>
            </a:r>
            <a:r>
              <a:rPr lang="en-US" sz="2000" dirty="0"/>
              <a:t> Choir.</a:t>
            </a:r>
            <a:endParaRPr lang="en-US" sz="2000" dirty="0">
              <a:cs typeface="Calibri"/>
            </a:endParaRPr>
          </a:p>
          <a:p>
            <a:pPr indent="-228600">
              <a:buFont typeface="Arial"/>
              <a:buChar char="•"/>
            </a:pPr>
            <a:r>
              <a:rPr lang="en-US" sz="2000" dirty="0"/>
              <a:t>"A pioneer in synthesizing Western and Eastern musical forms" (The Oxford Encyclopedia of the Music of India).</a:t>
            </a:r>
            <a:endParaRPr lang="en-US" sz="2000" dirty="0">
              <a:cs typeface="Calibri"/>
            </a:endParaRPr>
          </a:p>
          <a:p>
            <a:pPr indent="-228600">
              <a:buFont typeface="Arial"/>
              <a:buChar char="•"/>
            </a:pPr>
            <a:endParaRPr lang="en-US"/>
          </a:p>
        </p:txBody>
      </p:sp>
      <p:pic>
        <p:nvPicPr>
          <p:cNvPr id="5" name="Picture 5" descr="A picture containing text, person, person, old&#10;&#10;Description automatically generated">
            <a:extLst>
              <a:ext uri="{FF2B5EF4-FFF2-40B4-BE49-F238E27FC236}">
                <a16:creationId xmlns:a16="http://schemas.microsoft.com/office/drawing/2014/main" id="{536B3ABB-8996-3772-DE7A-C804E554223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r="-2" b="3588"/>
          <a:stretch/>
        </p:blipFill>
        <p:spPr>
          <a:xfrm>
            <a:off x="7590936" y="990600"/>
            <a:ext cx="3445714" cy="4800599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480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3E238-6FC8-EF12-8739-429B49F11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Sesson Goals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7F3A7-5376-F5DC-3953-BE70DC888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300" dirty="0">
                <a:ea typeface="+mn-lt"/>
                <a:cs typeface="+mn-lt"/>
              </a:rPr>
              <a:t>Access a diverse repertoire of choral music that represents a variety of lived experiences and supports students’ musical growth. </a:t>
            </a:r>
            <a:endParaRPr lang="en-US" sz="2300">
              <a:cs typeface="Calibri"/>
            </a:endParaRPr>
          </a:p>
          <a:p>
            <a:r>
              <a:rPr lang="en-US" sz="2300" dirty="0">
                <a:ea typeface="+mn-lt"/>
                <a:cs typeface="+mn-lt"/>
              </a:rPr>
              <a:t>Explore diverse music, both in existing arrangements and in the public domain that can meet the musicianship of your singers. </a:t>
            </a:r>
          </a:p>
          <a:p>
            <a:r>
              <a:rPr lang="en-US" sz="2300" dirty="0">
                <a:ea typeface="+mn-lt"/>
                <a:cs typeface="+mn-lt"/>
              </a:rPr>
              <a:t>Including voices not often heard in the choral classroom. </a:t>
            </a:r>
          </a:p>
          <a:p>
            <a:r>
              <a:rPr lang="en-US" sz="2300" dirty="0">
                <a:ea typeface="+mn-lt"/>
                <a:cs typeface="+mn-lt"/>
              </a:rPr>
              <a:t>Arranging music in the public domain for a variety of ensemble types and levels of musicianship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222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DF6A9299-1D12-47E2-9DD4-03342553C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D296E4-89AC-7A21-9760-89491D3B6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6282266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Andre de Quadros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D6480D-6D5C-8A1B-A790-C25B97CA8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2" y="2142067"/>
            <a:ext cx="6282266" cy="364913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buFont typeface="Arial"/>
              <a:buChar char="•"/>
            </a:pPr>
            <a:r>
              <a:rPr lang="en-US" sz="2000" dirty="0"/>
              <a:t>Born in Bombay, India</a:t>
            </a:r>
            <a:endParaRPr lang="en-US" sz="2000" dirty="0">
              <a:cs typeface="Calibri"/>
            </a:endParaRPr>
          </a:p>
          <a:p>
            <a:pPr marL="285750" indent="-228600">
              <a:buFont typeface="Arial"/>
              <a:buChar char="•"/>
            </a:pPr>
            <a:r>
              <a:rPr lang="en-US" sz="2000" dirty="0"/>
              <a:t>conductor, ethnomusicologist, music educator, writer, and human rights activist</a:t>
            </a:r>
            <a:endParaRPr lang="en-US" sz="2000" dirty="0">
              <a:cs typeface="Calibri"/>
            </a:endParaRPr>
          </a:p>
          <a:p>
            <a:pPr marL="285750" indent="-228600">
              <a:buFont typeface="Arial"/>
              <a:buChar char="•"/>
            </a:pPr>
            <a:r>
              <a:rPr lang="en-US" sz="2000" dirty="0"/>
              <a:t>During the Iraq war, in 2008 and 2012, he co-directed </a:t>
            </a:r>
            <a:r>
              <a:rPr lang="en-US" sz="2000" dirty="0" err="1"/>
              <a:t>Aswatuna</a:t>
            </a:r>
            <a:r>
              <a:rPr lang="en-US" sz="2000" dirty="0"/>
              <a:t>: Arab Choral Festival in Jordan that brought together community choirs from Iraq, Jordan, Lebanon, Palestine, and Syria. Since 2010, he has co-directed the Community Heartsong, a historic project with young Palestinian and Israeli choral musicians in East Jerusalem working to foster understanding between the two communities.</a:t>
            </a:r>
            <a:endParaRPr lang="en-US" sz="2000" dirty="0">
              <a:cs typeface="Calibri"/>
            </a:endParaRPr>
          </a:p>
        </p:txBody>
      </p:sp>
      <p:pic>
        <p:nvPicPr>
          <p:cNvPr id="5" name="Picture 5" descr="A picture containing person, person, wall, red&#10;&#10;Description automatically generated">
            <a:extLst>
              <a:ext uri="{FF2B5EF4-FFF2-40B4-BE49-F238E27FC236}">
                <a16:creationId xmlns:a16="http://schemas.microsoft.com/office/drawing/2014/main" id="{A1FACF9C-19B8-2512-B248-884A0AFEDEC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l="12521" r="4736" b="-4"/>
          <a:stretch/>
        </p:blipFill>
        <p:spPr>
          <a:xfrm>
            <a:off x="7590936" y="990600"/>
            <a:ext cx="3445714" cy="4800599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835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7DD08-91B2-7DDD-CB09-11D51A27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Dravidian Dithyramb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B24DD-3473-E5A3-AFE7-657ACB5BA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cs typeface="Calibri"/>
              </a:rPr>
              <a:t>Neutral syllables</a:t>
            </a:r>
          </a:p>
          <a:p>
            <a:pPr>
              <a:buClr>
                <a:srgbClr val="FFFFFF"/>
              </a:buClr>
            </a:pPr>
            <a:r>
              <a:rPr lang="en-US" sz="2000" dirty="0">
                <a:cs typeface="Calibri"/>
              </a:rPr>
              <a:t>Syncopated rhythms</a:t>
            </a:r>
          </a:p>
          <a:p>
            <a:pPr>
              <a:buClr>
                <a:srgbClr val="FFFFFF"/>
              </a:buClr>
            </a:pPr>
            <a:r>
              <a:rPr lang="en-US" sz="2000" dirty="0">
                <a:ea typeface="+mn-lt"/>
                <a:cs typeface="+mn-lt"/>
              </a:rPr>
              <a:t>Indian melodic motifs</a:t>
            </a:r>
            <a:endParaRPr lang="en-US" sz="20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en-US" sz="2000" dirty="0">
                <a:cs typeface="Calibri"/>
              </a:rPr>
              <a:t>Incorporates </a:t>
            </a:r>
            <a:r>
              <a:rPr lang="en-US" sz="2000" dirty="0">
                <a:ea typeface="+mn-lt"/>
                <a:cs typeface="+mn-lt"/>
              </a:rPr>
              <a:t>ragas from the Carnatic music of South India and</a:t>
            </a:r>
            <a:endParaRPr lang="en-US" sz="20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en-US" sz="2000" dirty="0">
                <a:ea typeface="+mn-lt"/>
                <a:cs typeface="+mn-lt"/>
              </a:rPr>
              <a:t>Tarana, a form of Hindustani classical music which uses Persian and Arabic phonemes as nonsense syllables</a:t>
            </a:r>
            <a:endParaRPr lang="en-US" sz="2000" dirty="0">
              <a:cs typeface="Calibri"/>
            </a:endParaRPr>
          </a:p>
          <a:p>
            <a:pPr>
              <a:buClr>
                <a:srgbClr val="FFFFFF"/>
              </a:buClr>
            </a:pP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8627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AA57F9-71CD-8336-7330-47D2022DA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/>
              <a:t>Alma Llanera ("Soul of the Plains"), Pedro Gutierrez/arr. Ángel Sauce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C078B-4D98-4C2D-947B-AD5D7589F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178" y="2261420"/>
            <a:ext cx="4002936" cy="36379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/>
              <a:buChar char="•"/>
            </a:pPr>
            <a:endParaRPr lang="en-US"/>
          </a:p>
          <a:p>
            <a:pPr marL="285750" indent="-228600">
              <a:buFont typeface="Arial"/>
              <a:buChar char="•"/>
            </a:pPr>
            <a:r>
              <a:rPr lang="en-US"/>
              <a:t>Advanced Junior High and beyond</a:t>
            </a:r>
          </a:p>
          <a:p>
            <a:pPr marL="285750" indent="-228600">
              <a:buFont typeface="Arial"/>
              <a:buChar char="•"/>
            </a:pPr>
            <a:r>
              <a:rPr lang="en-US"/>
              <a:t>Joropo (a Venezuelan dance form)</a:t>
            </a:r>
            <a:endParaRPr lang="en-US" i="1"/>
          </a:p>
          <a:p>
            <a:pPr marL="285750" indent="-228600">
              <a:buFont typeface="Arial"/>
              <a:buChar char="•"/>
            </a:pPr>
            <a:endParaRPr lang="en-US"/>
          </a:p>
          <a:p>
            <a:pPr marL="285750" indent="-228600">
              <a:buFont typeface="Arial"/>
              <a:buChar char="•"/>
            </a:pPr>
            <a:endParaRPr lang="en-US"/>
          </a:p>
          <a:p>
            <a:pPr indent="-228600">
              <a:buFont typeface="Arial"/>
              <a:buChar char="•"/>
            </a:pPr>
            <a:endParaRPr lang="en-US"/>
          </a:p>
        </p:txBody>
      </p:sp>
      <p:pic>
        <p:nvPicPr>
          <p:cNvPr id="5" name="Online Media 4" title="Alma Llanera by Pedro Gutierrez, arr. Angel Sauce">
            <a:hlinkClick r:id="" action="ppaction://media"/>
            <a:extLst>
              <a:ext uri="{FF2B5EF4-FFF2-40B4-BE49-F238E27FC236}">
                <a16:creationId xmlns:a16="http://schemas.microsoft.com/office/drawing/2014/main" id="{368F0A71-3C20-5A92-315E-6099F9C41D2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289752" y="1062037"/>
            <a:ext cx="6095593" cy="4571694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3388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749C61-A928-C6C9-94C8-0DAE611B4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Pedro Gutierrez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F11EC-D424-80B7-2E94-7E48B80BA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178" y="2261420"/>
            <a:ext cx="4002936" cy="36379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/>
              <a:buChar char="•"/>
            </a:pPr>
            <a:r>
              <a:rPr lang="en-US"/>
              <a:t>1870-1994</a:t>
            </a:r>
          </a:p>
          <a:p>
            <a:pPr indent="-228600">
              <a:buFont typeface="Arial"/>
              <a:buChar char="•"/>
            </a:pPr>
            <a:r>
              <a:rPr lang="en-US"/>
              <a:t>led the Orquesta Caraqueña, a light music ensemble</a:t>
            </a:r>
          </a:p>
          <a:p>
            <a:pPr indent="-228600">
              <a:buFont typeface="Arial"/>
              <a:buChar char="•"/>
            </a:pPr>
            <a:r>
              <a:rPr lang="en-US"/>
              <a:t>Best known for composing Alma Llanera</a:t>
            </a:r>
          </a:p>
          <a:p>
            <a:pPr indent="-228600">
              <a:buFont typeface="Arial"/>
              <a:buChar char="•"/>
            </a:pPr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C37F6F2-7280-68B0-AA63-D106D29613F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l="2763" r="2763"/>
          <a:stretch/>
        </p:blipFill>
        <p:spPr>
          <a:xfrm>
            <a:off x="6506333" y="796413"/>
            <a:ext cx="3662430" cy="5102943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4168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749C61-A928-C6C9-94C8-0DAE611B4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358900"/>
            <a:ext cx="3771899" cy="1651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Ángel Sauce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F11EC-D424-80B7-2E94-7E48B80BA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3009900"/>
            <a:ext cx="3771899" cy="27813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/>
              <a:buChar char="•"/>
            </a:pPr>
            <a:r>
              <a:rPr lang="en-US" dirty="0"/>
              <a:t>1911-1995</a:t>
            </a:r>
            <a:endParaRPr lang="en-US" dirty="0">
              <a:cs typeface="Calibri"/>
            </a:endParaRPr>
          </a:p>
          <a:p>
            <a:pPr indent="-228600">
              <a:buFont typeface="Arial"/>
              <a:buChar char="•"/>
            </a:pPr>
            <a:r>
              <a:rPr lang="en-US" dirty="0"/>
              <a:t>Venezuelan composer, violinist, and conductor </a:t>
            </a:r>
            <a:endParaRPr lang="en-US" dirty="0">
              <a:cs typeface="Calibri"/>
            </a:endParaRPr>
          </a:p>
        </p:txBody>
      </p:sp>
      <p:pic>
        <p:nvPicPr>
          <p:cNvPr id="6" name="Picture 7" descr="A picture containing text, old, linedrawing&#10;&#10;Description automatically generated">
            <a:extLst>
              <a:ext uri="{FF2B5EF4-FFF2-40B4-BE49-F238E27FC236}">
                <a16:creationId xmlns:a16="http://schemas.microsoft.com/office/drawing/2014/main" id="{F8AF1AD5-77DF-589D-7A1D-E7506FF3360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l="8988" r="8988"/>
          <a:stretch/>
        </p:blipFill>
        <p:spPr>
          <a:xfrm>
            <a:off x="5940037" y="609601"/>
            <a:ext cx="3775853" cy="5260974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2746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339DA-DF46-E0C3-B9D5-487BB19E1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Alma Llanera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1D0EFFB-E019-D454-4D24-F943B6514F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9538" r="10064" b="-1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69015-808C-9FE2-1BFB-E6364E247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ea typeface="+mn-lt"/>
                <a:cs typeface="+mn-lt"/>
              </a:rPr>
              <a:t>Title song of a Zarzuela, a Spanish lyric-dramatic opera</a:t>
            </a:r>
          </a:p>
          <a:p>
            <a:r>
              <a:rPr lang="en-US">
                <a:ea typeface="+mn-lt"/>
                <a:cs typeface="+mn-lt"/>
              </a:rPr>
              <a:t>3/8 and 6/4 alternating  </a:t>
            </a:r>
            <a:endParaRPr lang="en-US"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Considered the second Venezuelan national anthem</a:t>
            </a:r>
          </a:p>
          <a:p>
            <a:r>
              <a:rPr lang="en-US">
                <a:ea typeface="+mn-lt"/>
                <a:cs typeface="+mn-lt"/>
              </a:rPr>
              <a:t>Traditionally closes a gathering (or even a concert!) 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BF8647-F91F-CCE4-014E-6AFFE4BC308F}"/>
              </a:ext>
            </a:extLst>
          </p:cNvPr>
          <p:cNvSpPr txBox="1"/>
          <p:nvPr/>
        </p:nvSpPr>
        <p:spPr>
          <a:xfrm>
            <a:off x="5079190" y="6658920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016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BD78ED-75E1-4879-B369-BC61F7C45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F43132E-D4DF-4A83-9344-A782D0F5D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7243F-08CC-6041-357B-95BD8E2F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875" y="1212935"/>
            <a:ext cx="6020177" cy="44321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/>
              <a:t>Teaching Music outside your lived experience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A24BC1-1577-4586-AD7A-417660E37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407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7E372-4C01-FA70-0696-8C9BE8504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165" y="329432"/>
            <a:ext cx="10131425" cy="2575405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ea typeface="+mn-lt"/>
                <a:cs typeface="+mn-lt"/>
              </a:rPr>
              <a:t>Do your research</a:t>
            </a:r>
            <a:endParaRPr lang="en-US" sz="2000" dirty="0">
              <a:cs typeface="Calibri"/>
            </a:endParaRPr>
          </a:p>
          <a:p>
            <a:pPr marL="800100" lvl="1">
              <a:buClr>
                <a:srgbClr val="FFFFFF"/>
              </a:buClr>
            </a:pPr>
            <a:r>
              <a:rPr lang="en-US" sz="2000" dirty="0">
                <a:ea typeface="+mn-lt"/>
                <a:cs typeface="+mn-lt"/>
              </a:rPr>
              <a:t>Text translations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Cultural significance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Composer background and intent</a:t>
            </a:r>
          </a:p>
          <a:p>
            <a:pPr marL="342900" indent="-342900">
              <a:buAutoNum type="arabicPeriod"/>
            </a:pPr>
            <a:endParaRPr lang="en-US" sz="2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en-US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11F6BF-3A1E-CB12-94C8-3F155E13C8F1}"/>
              </a:ext>
            </a:extLst>
          </p:cNvPr>
          <p:cNvSpPr txBox="1"/>
          <p:nvPr/>
        </p:nvSpPr>
        <p:spPr>
          <a:xfrm>
            <a:off x="1033318" y="2366818"/>
            <a:ext cx="11574318" cy="16773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 dirty="0">
                <a:cs typeface="Calibri"/>
              </a:rPr>
              <a:t>2.    Consult the experts</a:t>
            </a:r>
            <a:endParaRPr lang="en-US" sz="2000" dirty="0">
              <a:ea typeface="+mn-lt"/>
              <a:cs typeface="+mn-lt"/>
            </a:endParaRPr>
          </a:p>
          <a:p>
            <a:pPr marL="742950" lvl="1" indent="-285750">
              <a:spcAft>
                <a:spcPts val="1000"/>
              </a:spcAft>
              <a:buFont typeface="Arial"/>
              <a:buChar char="•"/>
            </a:pPr>
            <a:r>
              <a:rPr lang="en-US" sz="2000" dirty="0">
                <a:cs typeface="Calibri"/>
              </a:rPr>
              <a:t>Members of a given culture</a:t>
            </a:r>
            <a:endParaRPr lang="en-US" sz="2000">
              <a:ea typeface="+mn-lt"/>
              <a:cs typeface="+mn-lt"/>
            </a:endParaRPr>
          </a:p>
          <a:p>
            <a:pPr marL="742950" lvl="1" indent="-285750">
              <a:spcAft>
                <a:spcPts val="1000"/>
              </a:spcAft>
              <a:buFont typeface="Arial"/>
              <a:buChar char="•"/>
            </a:pPr>
            <a:r>
              <a:rPr lang="en-US" sz="2000" dirty="0">
                <a:cs typeface="Calibri"/>
              </a:rPr>
              <a:t>Scholars on the subjects (not the Facebook scholars)</a:t>
            </a:r>
            <a:endParaRPr lang="en-US" sz="2000" dirty="0">
              <a:ea typeface="+mn-lt"/>
              <a:cs typeface="+mn-lt"/>
            </a:endParaRPr>
          </a:p>
          <a:p>
            <a:pPr marL="342900" indent="-342900">
              <a:spcAft>
                <a:spcPts val="1000"/>
              </a:spcAft>
              <a:buAutoNum type="arabicPeriod"/>
            </a:pPr>
            <a:endParaRPr lang="en-US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A99CD4-C08F-0E75-6E63-1C8E32929BE4}"/>
              </a:ext>
            </a:extLst>
          </p:cNvPr>
          <p:cNvSpPr txBox="1"/>
          <p:nvPr/>
        </p:nvSpPr>
        <p:spPr>
          <a:xfrm>
            <a:off x="1033318" y="4040909"/>
            <a:ext cx="10766136" cy="21441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 dirty="0">
                <a:ea typeface="+mn-lt"/>
                <a:cs typeface="+mn-lt"/>
              </a:rPr>
              <a:t>3.    Focus on why you are programming this music</a:t>
            </a:r>
            <a:endParaRPr lang="en-US" dirty="0"/>
          </a:p>
          <a:p>
            <a:pPr marL="742950" lvl="1" indent="-285750">
              <a:spcAft>
                <a:spcPts val="1000"/>
              </a:spcAft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What experiences are you bringing top your singers</a:t>
            </a:r>
          </a:p>
          <a:p>
            <a:pPr marL="742950" lvl="1" indent="-285750">
              <a:spcAft>
                <a:spcPts val="1000"/>
              </a:spcAft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What skills will they learn/improve?</a:t>
            </a:r>
          </a:p>
          <a:p>
            <a:pPr marL="742950" lvl="1" indent="-285750">
              <a:spcAft>
                <a:spcPts val="1000"/>
              </a:spcAft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What challenges could happen?</a:t>
            </a:r>
          </a:p>
          <a:p>
            <a:pPr marL="742950" lvl="1" indent="-285750">
              <a:spcAft>
                <a:spcPts val="1000"/>
              </a:spcAft>
              <a:buFont typeface="Arial,Sans-Serif"/>
              <a:buChar char="•"/>
            </a:pPr>
            <a:r>
              <a:rPr lang="en-US" sz="2000" dirty="0">
                <a:ea typeface="+mn-lt"/>
                <a:cs typeface="+mn-lt"/>
              </a:rPr>
              <a:t>What lived experiences are you engaging with?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0951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BECFFDC-94DB-4DA3-94FE-22FEDDA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DC895F7-4E59-40FB-87DD-ACE47F94C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9D088C5-3EB6-4785-D263-9B1CB8DBA3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0000"/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4C720E-710D-44F8-A8D7-2BAA61E18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DCF075-4F90-0E11-852E-9CC6B7F03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1964267"/>
            <a:ext cx="7197726" cy="24214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Arranging from the Public Domain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3CEF10-2F2C-8A32-749C-EC552D0E6FED}"/>
              </a:ext>
            </a:extLst>
          </p:cNvPr>
          <p:cNvSpPr txBox="1"/>
          <p:nvPr/>
        </p:nvSpPr>
        <p:spPr>
          <a:xfrm>
            <a:off x="9737482" y="6657945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513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EA8C9-C963-2C16-077F-E7095BF61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Considerations for Native American/American Indian Music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9451C-1CE4-726D-ACAF-DE4AC51E0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dirty="0">
                <a:cs typeface="Calibri"/>
              </a:rPr>
              <a:t>Music is integral to spiritual practices</a:t>
            </a:r>
          </a:p>
          <a:p>
            <a:r>
              <a:rPr lang="en-US" sz="3000" dirty="0">
                <a:cs typeface="Calibri"/>
              </a:rPr>
              <a:t>Should not be arranged flippantly</a:t>
            </a:r>
          </a:p>
          <a:p>
            <a:r>
              <a:rPr lang="en-US" sz="3000" dirty="0">
                <a:cs typeface="Calibri"/>
              </a:rPr>
              <a:t>Permission from tribal leaders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9092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8BD78ED-75E1-4879-B369-BC61F7C45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182AFB-BCAC-DE84-2A4C-D676749D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2013856"/>
            <a:ext cx="7197726" cy="36684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6200" dirty="0"/>
              <a:t>Accessing Choral Repertoire of marginalized composers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5515D-CF9E-F6E3-D911-E937AE067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2399" y="1110342"/>
            <a:ext cx="7197726" cy="9035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endParaRPr lang="en-US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264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DBE1D-5450-E0AF-88D0-E31BE6E7C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>
            <a:normAutofit/>
          </a:bodyPr>
          <a:lstStyle/>
          <a:p>
            <a:r>
              <a:rPr lang="en-US" sz="3300">
                <a:ea typeface="+mj-lt"/>
                <a:cs typeface="+mj-lt"/>
              </a:rPr>
              <a:t>Hanacpachap </a:t>
            </a:r>
            <a:r>
              <a:rPr lang="en-US" sz="3300"/>
              <a:t>cussicuinin by </a:t>
            </a:r>
            <a:r>
              <a:rPr lang="en-US" sz="3300">
                <a:ea typeface="+mj-lt"/>
                <a:cs typeface="+mj-lt"/>
              </a:rPr>
              <a:t>Juan Pérez Bocanegra</a:t>
            </a:r>
          </a:p>
          <a:p>
            <a:endParaRPr lang="en-US" sz="33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2DC56-19BE-9657-7858-FAFC402AA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5219699" cy="364913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500" dirty="0">
                <a:ea typeface="+mn-lt"/>
                <a:cs typeface="+mn-lt"/>
              </a:rPr>
              <a:t>Quechua text</a:t>
            </a:r>
            <a:endParaRPr lang="en-US" sz="2500">
              <a:cs typeface="Calibri"/>
            </a:endParaRPr>
          </a:p>
          <a:p>
            <a:r>
              <a:rPr lang="en-US" sz="2500" dirty="0">
                <a:ea typeface="+mn-lt"/>
                <a:cs typeface="+mn-lt"/>
              </a:rPr>
              <a:t>Two translated verses</a:t>
            </a:r>
          </a:p>
          <a:p>
            <a:r>
              <a:rPr lang="en-US" sz="2500" dirty="0">
                <a:ea typeface="+mn-lt"/>
                <a:cs typeface="+mn-lt"/>
              </a:rPr>
              <a:t>Accessibility</a:t>
            </a:r>
          </a:p>
          <a:p>
            <a:r>
              <a:rPr lang="en-US" sz="2500" dirty="0">
                <a:ea typeface="+mn-lt"/>
                <a:cs typeface="+mn-lt"/>
              </a:rPr>
              <a:t>Baroque styling</a:t>
            </a:r>
          </a:p>
          <a:p>
            <a:r>
              <a:rPr lang="en-US" sz="2500" dirty="0">
                <a:ea typeface="+mn-lt"/>
                <a:cs typeface="+mn-lt"/>
              </a:rPr>
              <a:t>Processional use </a:t>
            </a:r>
          </a:p>
          <a:p>
            <a:endParaRPr lang="en-US">
              <a:cs typeface="Calibri"/>
            </a:endParaRPr>
          </a:p>
        </p:txBody>
      </p:sp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E6C10F32-EDB4-5F2A-B2E4-8714DD31C9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11" r="2" b="18592"/>
          <a:stretch/>
        </p:blipFill>
        <p:spPr>
          <a:xfrm>
            <a:off x="6198830" y="639097"/>
            <a:ext cx="5447070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18682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DBE1D-5450-E0AF-88D0-E31BE6E7C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>
            <a:normAutofit/>
          </a:bodyPr>
          <a:lstStyle/>
          <a:p>
            <a:r>
              <a:rPr lang="en-US" sz="3300">
                <a:ea typeface="+mj-lt"/>
                <a:cs typeface="+mj-lt"/>
              </a:rPr>
              <a:t>Hanacpachap </a:t>
            </a:r>
            <a:r>
              <a:rPr lang="en-US" sz="3300"/>
              <a:t>cussicuinin by </a:t>
            </a:r>
            <a:r>
              <a:rPr lang="en-US" sz="3300">
                <a:ea typeface="+mj-lt"/>
                <a:cs typeface="+mj-lt"/>
              </a:rPr>
              <a:t>Juan Pérez Bocanegra</a:t>
            </a:r>
          </a:p>
          <a:p>
            <a:endParaRPr lang="en-US" sz="33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2DC56-19BE-9657-7858-FAFC402AA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5219699" cy="364913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ea typeface="+mn-lt"/>
                <a:cs typeface="+mn-lt"/>
              </a:rPr>
              <a:t>Transcribed the SATB Voicing</a:t>
            </a:r>
          </a:p>
          <a:p>
            <a:pPr>
              <a:buClr>
                <a:srgbClr val="FFFFFF"/>
              </a:buClr>
            </a:pPr>
            <a:r>
              <a:rPr lang="en-US" sz="2000" dirty="0">
                <a:ea typeface="+mn-lt"/>
                <a:cs typeface="+mn-lt"/>
              </a:rPr>
              <a:t>Clarinet quartet </a:t>
            </a:r>
            <a:r>
              <a:rPr lang="en-US" sz="2000" dirty="0" err="1">
                <a:ea typeface="+mn-lt"/>
                <a:cs typeface="+mn-lt"/>
              </a:rPr>
              <a:t>colla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parte</a:t>
            </a:r>
            <a:endParaRPr lang="en-US" sz="2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en-US" sz="2000" dirty="0">
                <a:ea typeface="+mn-lt"/>
                <a:cs typeface="+mn-lt"/>
              </a:rPr>
              <a:t>Simple percussion on frame drum</a:t>
            </a:r>
          </a:p>
          <a:p>
            <a:pPr>
              <a:buClr>
                <a:srgbClr val="FFFFFF"/>
              </a:buClr>
            </a:pPr>
            <a:r>
              <a:rPr lang="en-US" sz="2000" dirty="0">
                <a:ea typeface="+mn-lt"/>
                <a:cs typeface="+mn-lt"/>
              </a:rPr>
              <a:t>Alternated between Full Chorus, SA, TB, neutral syllable</a:t>
            </a:r>
          </a:p>
          <a:p>
            <a:pPr>
              <a:buClr>
                <a:srgbClr val="FFFFFF"/>
              </a:buClr>
            </a:pPr>
            <a:endParaRPr lang="en-US" sz="2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en-US" sz="2000" dirty="0">
                <a:ea typeface="+mn-lt"/>
                <a:cs typeface="+mn-lt"/>
              </a:rPr>
              <a:t>Transitioned between UNO University Choirs on our 2022 Winter Concert</a:t>
            </a:r>
            <a:endParaRPr lang="en-US" sz="2000" dirty="0"/>
          </a:p>
          <a:p>
            <a:endParaRPr lang="en-US">
              <a:cs typeface="Calibri"/>
            </a:endParaRPr>
          </a:p>
        </p:txBody>
      </p:sp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E6C10F32-EDB4-5F2A-B2E4-8714DD31C9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11" r="2" b="18592"/>
          <a:stretch/>
        </p:blipFill>
        <p:spPr>
          <a:xfrm>
            <a:off x="6198830" y="639097"/>
            <a:ext cx="5447070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1428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B6D4C-7BFB-4CD0-1CEE-14DD62A2B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Why Are You Programing Indigenous Music?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B388E-B4E1-6E41-32BF-95D1D71D5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sz="2800" dirty="0">
                <a:ea typeface="+mn-lt"/>
                <a:cs typeface="+mn-lt"/>
              </a:rPr>
              <a:t>Honor members of your community?</a:t>
            </a:r>
          </a:p>
          <a:p>
            <a:pPr lvl="1"/>
            <a:r>
              <a:rPr lang="en-US" sz="2800" dirty="0">
                <a:ea typeface="+mn-lt"/>
                <a:cs typeface="+mn-lt"/>
              </a:rPr>
              <a:t>Topical/Current Events?</a:t>
            </a:r>
          </a:p>
          <a:p>
            <a:pPr lvl="1"/>
            <a:r>
              <a:rPr lang="en-US" sz="2800" dirty="0">
                <a:ea typeface="+mn-lt"/>
                <a:cs typeface="+mn-lt"/>
              </a:rPr>
              <a:t>Programming on a specific topic or musical culture?</a:t>
            </a:r>
          </a:p>
          <a:p>
            <a:pPr lvl="1"/>
            <a:r>
              <a:rPr lang="en-US" sz="2800" dirty="0">
                <a:ea typeface="+mn-lt"/>
                <a:cs typeface="+mn-lt"/>
              </a:rPr>
              <a:t>Aligning with standards or district policies?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7429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0E53EDA-3B94-4F6B-9E86-D3BB9EBB9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568720-282E-B52A-1341-CC8BAB5AB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cs typeface="Calibri Light"/>
              </a:rPr>
              <a:t>Make Sure Your Programing Choices Are...</a:t>
            </a:r>
            <a:endParaRPr lang="en-US">
              <a:ea typeface="Calibri Light"/>
              <a:cs typeface="Calibri Ligh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0EFD79F-7790-479B-B7DB-BD0D8C101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6923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D6E78-68CC-91AD-367D-C5842D1F1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658" y="1150076"/>
            <a:ext cx="6517543" cy="455784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3000" dirty="0">
              <a:cs typeface="Calibri"/>
            </a:endParaRPr>
          </a:p>
          <a:p>
            <a:pPr>
              <a:buClr>
                <a:srgbClr val="FFFFFF"/>
              </a:buClr>
            </a:pPr>
            <a:endParaRPr lang="en-US" sz="3000" dirty="0">
              <a:cs typeface="Calibri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en-US" sz="3200" dirty="0">
                <a:cs typeface="Calibri"/>
              </a:rPr>
              <a:t>Intentional</a:t>
            </a:r>
            <a:endParaRPr lang="en-US" sz="3200">
              <a:ea typeface="Calibri" panose="020F0502020204030204"/>
              <a:cs typeface="Calibri" panose="020F0502020204030204"/>
            </a:endParaRPr>
          </a:p>
          <a:p>
            <a:pPr marL="0" indent="0">
              <a:buClr>
                <a:srgbClr val="FFFFFF"/>
              </a:buClr>
              <a:buNone/>
            </a:pPr>
            <a:endParaRPr lang="en-US" sz="32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3200" dirty="0">
                <a:cs typeface="Calibri"/>
              </a:rPr>
              <a:t>Well Researched</a:t>
            </a:r>
            <a:endParaRPr lang="en-US" sz="3200">
              <a:ea typeface="Calibri" panose="020F0502020204030204"/>
              <a:cs typeface="Calibri"/>
            </a:endParaRPr>
          </a:p>
          <a:p>
            <a:pPr marL="0" indent="0">
              <a:buClr>
                <a:srgbClr val="FFFFFF"/>
              </a:buClr>
              <a:buNone/>
            </a:pPr>
            <a:endParaRPr lang="en-US" sz="32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3200" dirty="0">
                <a:cs typeface="Calibri"/>
              </a:rPr>
              <a:t>Consistent</a:t>
            </a:r>
            <a:endParaRPr lang="en-US" sz="3200" dirty="0">
              <a:ea typeface="Calibri" panose="020F0502020204030204"/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4304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F4922-B6D5-3E1B-93BF-37105DB3C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CDDFA-A321-C814-E2AA-80DC1C028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1" y="2171701"/>
            <a:ext cx="4996923" cy="36194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2"/>
            <a:r>
              <a:rPr lang="en-US" sz="2500" dirty="0">
                <a:ea typeface="+mn-lt"/>
                <a:cs typeface="+mn-lt"/>
              </a:rPr>
              <a:t>Going to composers from a given community/lived experience</a:t>
            </a:r>
          </a:p>
          <a:p>
            <a:pPr lvl="2"/>
            <a:r>
              <a:rPr lang="en-US" sz="2500" dirty="0">
                <a:ea typeface="+mn-lt"/>
                <a:cs typeface="+mn-lt"/>
              </a:rPr>
              <a:t>Ensure permission </a:t>
            </a:r>
          </a:p>
          <a:p>
            <a:pPr lvl="2"/>
            <a:r>
              <a:rPr lang="en-US" sz="2500" dirty="0">
                <a:ea typeface="+mn-lt"/>
                <a:cs typeface="+mn-lt"/>
              </a:rPr>
              <a:t>Considerations for Native American/American Indian Music</a:t>
            </a:r>
          </a:p>
          <a:p>
            <a:pPr lvl="2"/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A27CBA-18A9-91C7-6721-FCC13D2D7C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23483" y="2171701"/>
            <a:ext cx="4995334" cy="3619498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2"/>
            <a:r>
              <a:rPr lang="en-US" sz="2300" dirty="0">
                <a:cs typeface="Calibri"/>
              </a:rPr>
              <a:t>Purchase ethically, respect copyright</a:t>
            </a:r>
            <a:endParaRPr lang="en-US" sz="2300">
              <a:ea typeface="+mn-lt"/>
              <a:cs typeface="+mn-lt"/>
            </a:endParaRPr>
          </a:p>
          <a:p>
            <a:pPr lvl="2"/>
            <a:r>
              <a:rPr lang="en-US" sz="2300" dirty="0">
                <a:cs typeface="Calibri"/>
              </a:rPr>
              <a:t>Discuss cultural relevance, avoid ‘flashy’ or ‘interesting’ pieces for entertainment’s sake</a:t>
            </a:r>
            <a:endParaRPr lang="en-US" sz="2300">
              <a:ea typeface="+mn-lt"/>
              <a:cs typeface="+mn-lt"/>
            </a:endParaRPr>
          </a:p>
          <a:p>
            <a:pPr lvl="2"/>
            <a:r>
              <a:rPr lang="en-US" sz="2300" dirty="0">
                <a:cs typeface="Calibri"/>
              </a:rPr>
              <a:t>Focus on the skills a piece can teach, and the perspectives it can bring into your rehearsal (just like any other piece!)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601771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346EC-B650-4610-CC72-084DF5D4A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Best Practices</a:t>
            </a:r>
            <a:endParaRPr lang="en-US" b="1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716A1-FA2F-EEA3-2524-84406008C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cs typeface="Calibri"/>
              </a:rPr>
              <a:t>Consider the composer/arranger's connection to the culture and community </a:t>
            </a:r>
          </a:p>
          <a:p>
            <a:r>
              <a:rPr lang="en-US" sz="2800" dirty="0">
                <a:cs typeface="Calibri"/>
              </a:rPr>
              <a:t>Be aware of culture bearers</a:t>
            </a:r>
          </a:p>
          <a:p>
            <a:r>
              <a:rPr lang="en-US" sz="2800" dirty="0">
                <a:ea typeface="+mn-lt"/>
                <a:cs typeface="+mn-lt"/>
              </a:rPr>
              <a:t>Music should be experienced by everyone (outside of specific religious music) </a:t>
            </a:r>
          </a:p>
        </p:txBody>
      </p:sp>
    </p:spTree>
    <p:extLst>
      <p:ext uri="{BB962C8B-B14F-4D97-AF65-F5344CB8AC3E}">
        <p14:creationId xmlns:p14="http://schemas.microsoft.com/office/powerpoint/2010/main" val="3590142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E88CA-6EC4-E653-D9F8-8420602F6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Pitfalls to avoid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E6A5D-D7C4-5169-94AE-C0873D257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lvl="2"/>
            <a:r>
              <a:rPr lang="en-US" sz="2400" dirty="0">
                <a:ea typeface="+mn-lt"/>
                <a:cs typeface="+mn-lt"/>
              </a:rPr>
              <a:t>Arrangers from outside the community/lived experience (be aware of culture-bearers)</a:t>
            </a:r>
          </a:p>
          <a:p>
            <a:pPr lvl="2"/>
            <a:r>
              <a:rPr lang="en-US" sz="2400" dirty="0">
                <a:ea typeface="+mn-lt"/>
                <a:cs typeface="+mn-lt"/>
              </a:rPr>
              <a:t>Arrangements that do not consider the cultural significance of the original piece</a:t>
            </a:r>
          </a:p>
          <a:p>
            <a:pPr lvl="3"/>
            <a:r>
              <a:rPr lang="en-US" sz="2400" dirty="0">
                <a:cs typeface="Calibri"/>
              </a:rPr>
              <a:t>Rhythms and instruments not connected to the culture (with consideration for the choral setting)</a:t>
            </a:r>
          </a:p>
          <a:p>
            <a:pPr lvl="3"/>
            <a:r>
              <a:rPr lang="en-US" sz="2400" dirty="0">
                <a:cs typeface="Calibri"/>
              </a:rPr>
              <a:t>Settings and arranging styles that are antithetical to a genre</a:t>
            </a:r>
          </a:p>
          <a:p>
            <a:pPr lvl="2"/>
            <a:r>
              <a:rPr lang="en-US" sz="2400" dirty="0">
                <a:cs typeface="Calibri"/>
              </a:rPr>
              <a:t>Arrangers that ignore the usage or intent of the original music</a:t>
            </a:r>
          </a:p>
          <a:p>
            <a:pPr lvl="3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5752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BD78ED-75E1-4879-B369-BC61F7C45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0EAF72-E526-9E17-6712-81B098832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2013856"/>
            <a:ext cx="7197726" cy="36684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8000"/>
              <a:t>Available and Accessible Repertoire </a:t>
            </a:r>
          </a:p>
        </p:txBody>
      </p:sp>
    </p:spTree>
    <p:extLst>
      <p:ext uri="{BB962C8B-B14F-4D97-AF65-F5344CB8AC3E}">
        <p14:creationId xmlns:p14="http://schemas.microsoft.com/office/powerpoint/2010/main" val="460265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AA57F9-71CD-8336-7330-47D2022DA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Domine tu mihi lavas pede by José Maurício Nunes Garcia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C078B-4D98-4C2D-947B-AD5D7589F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178" y="2261420"/>
            <a:ext cx="4002936" cy="36379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/>
              <a:buChar char="•"/>
            </a:pPr>
            <a:r>
              <a:rPr lang="en-US" sz="2200" dirty="0"/>
              <a:t>Sacred Motet, SATB</a:t>
            </a:r>
            <a:endParaRPr lang="en-US" sz="2200" dirty="0">
              <a:cs typeface="Calibri"/>
            </a:endParaRPr>
          </a:p>
          <a:p>
            <a:pPr marL="285750" indent="-228600">
              <a:buFont typeface="Arial"/>
              <a:buChar char="•"/>
            </a:pPr>
            <a:r>
              <a:rPr lang="en-US" sz="2200" dirty="0"/>
              <a:t>High School choruses and beyond</a:t>
            </a:r>
            <a:endParaRPr lang="en-US" sz="2200" dirty="0">
              <a:cs typeface="Calibri"/>
            </a:endParaRPr>
          </a:p>
          <a:p>
            <a:pPr indent="-228600">
              <a:buFont typeface="Arial"/>
              <a:buChar char="•"/>
            </a:pPr>
            <a:endParaRPr lang="en-US"/>
          </a:p>
        </p:txBody>
      </p:sp>
      <p:pic>
        <p:nvPicPr>
          <p:cNvPr id="5" name="Online Media 4" title="VOCES8 Scholars: Domine tu mihi lavas pedes">
            <a:hlinkClick r:id="" action="ppaction://media"/>
            <a:extLst>
              <a:ext uri="{FF2B5EF4-FFF2-40B4-BE49-F238E27FC236}">
                <a16:creationId xmlns:a16="http://schemas.microsoft.com/office/drawing/2014/main" id="{BCE8E19F-2106-CE94-6DF4-A50F45845BA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289752" y="1062037"/>
            <a:ext cx="6095593" cy="4571694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8020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>
            <a:extLst>
              <a:ext uri="{FF2B5EF4-FFF2-40B4-BE49-F238E27FC236}">
                <a16:creationId xmlns:a16="http://schemas.microsoft.com/office/drawing/2014/main" id="{DF6A9299-1D12-47E2-9DD4-03342553C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AA57F9-71CD-8336-7330-47D2022DA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José Maurício Nunes Garcia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C078B-4D98-4C2D-947B-AD5D7589F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2142067"/>
            <a:ext cx="5219699" cy="36491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/>
              <a:buChar char="•"/>
            </a:pPr>
            <a:endParaRPr lang="en-US" sz="2000" dirty="0">
              <a:cs typeface="Calibri"/>
            </a:endParaRPr>
          </a:p>
          <a:p>
            <a:pPr marL="285750" indent="-228600">
              <a:buFont typeface="Arial"/>
              <a:buChar char="•"/>
            </a:pPr>
            <a:r>
              <a:rPr lang="en-US" sz="2000" dirty="0"/>
              <a:t>(1767-1830)</a:t>
            </a:r>
            <a:endParaRPr lang="en-US" sz="2000" dirty="0">
              <a:cs typeface="Calibri"/>
            </a:endParaRPr>
          </a:p>
          <a:p>
            <a:pPr marL="285750" indent="-228600">
              <a:buFont typeface="Arial"/>
              <a:buChar char="•"/>
            </a:pPr>
            <a:r>
              <a:rPr lang="en-US" sz="2000" dirty="0"/>
              <a:t>Born in Rio de Janeiro to a family of African and European heritage </a:t>
            </a:r>
            <a:endParaRPr lang="en-US" sz="2000" dirty="0">
              <a:cs typeface="Calibri"/>
            </a:endParaRPr>
          </a:p>
          <a:p>
            <a:pPr marL="285750" indent="-228600">
              <a:buFont typeface="Arial"/>
              <a:buChar char="•"/>
            </a:pPr>
            <a:r>
              <a:rPr lang="en-US" sz="2000" dirty="0"/>
              <a:t>Prodigy singer, guitarist, and harpsichordist</a:t>
            </a:r>
            <a:endParaRPr lang="en-US" sz="2000" dirty="0">
              <a:cs typeface="Calibri"/>
            </a:endParaRPr>
          </a:p>
          <a:p>
            <a:pPr marL="285750" indent="-228600">
              <a:buFont typeface="Arial"/>
              <a:buChar char="•"/>
            </a:pPr>
            <a:r>
              <a:rPr lang="en-US" sz="2000" dirty="0"/>
              <a:t>Joined the Priesthood</a:t>
            </a:r>
            <a:endParaRPr lang="en-US" sz="2000" dirty="0">
              <a:cs typeface="Calibri"/>
            </a:endParaRPr>
          </a:p>
          <a:p>
            <a:pPr marL="285750" indent="-228600">
              <a:buFont typeface="Arial"/>
              <a:buChar char="•"/>
            </a:pPr>
            <a:r>
              <a:rPr lang="en-US" sz="2000" dirty="0"/>
              <a:t>Appointed Master of the Royal Chapel</a:t>
            </a:r>
            <a:endParaRPr lang="en-US" sz="2000" dirty="0">
              <a:cs typeface="Calibri"/>
            </a:endParaRPr>
          </a:p>
          <a:p>
            <a:pPr marL="285750" indent="-228600">
              <a:buFont typeface="Arial"/>
              <a:buChar char="•"/>
            </a:pPr>
            <a:endParaRPr lang="en-US"/>
          </a:p>
          <a:p>
            <a:pPr marL="57150">
              <a:buFont typeface="Arial"/>
              <a:buChar char="•"/>
            </a:pPr>
            <a:endParaRPr lang="en-US"/>
          </a:p>
          <a:p>
            <a:pPr marL="285750" indent="-228600">
              <a:buFont typeface="Arial"/>
              <a:buChar char="•"/>
            </a:pPr>
            <a:endParaRPr lang="en-US"/>
          </a:p>
          <a:p>
            <a:pPr marL="285750" indent="-228600">
              <a:buFont typeface="Arial"/>
              <a:buChar char="•"/>
            </a:pPr>
            <a:endParaRPr lang="en-US"/>
          </a:p>
          <a:p>
            <a:pPr indent="-228600">
              <a:buFont typeface="Arial"/>
              <a:buChar char="•"/>
            </a:pPr>
            <a:endParaRPr lang="en-US"/>
          </a:p>
        </p:txBody>
      </p:sp>
      <p:pic>
        <p:nvPicPr>
          <p:cNvPr id="6" name="Picture 6" descr="A portrait of a person&#10;&#10;Description automatically generated">
            <a:extLst>
              <a:ext uri="{FF2B5EF4-FFF2-40B4-BE49-F238E27FC236}">
                <a16:creationId xmlns:a16="http://schemas.microsoft.com/office/drawing/2014/main" id="{0B98DE47-0A1B-8E46-DD47-57E50C9741B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t="5845" r="1" b="22346"/>
          <a:stretch/>
        </p:blipFill>
        <p:spPr>
          <a:xfrm>
            <a:off x="6198830" y="639097"/>
            <a:ext cx="5447070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54914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33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Celestial</vt:lpstr>
      <vt:lpstr>Let Their Voices Be Heard:    Incorporating marginalized &amp; excluded composers in the Choral Classroom </vt:lpstr>
      <vt:lpstr>Sesson Goals</vt:lpstr>
      <vt:lpstr>Accessing Choral Repertoire of marginalized composers</vt:lpstr>
      <vt:lpstr>Best Practices</vt:lpstr>
      <vt:lpstr>Best Practices</vt:lpstr>
      <vt:lpstr>Pitfalls to avoid</vt:lpstr>
      <vt:lpstr>Available and Accessible Repertoire </vt:lpstr>
      <vt:lpstr>Domine tu mihi lavas pede by José Maurício Nunes Garcia</vt:lpstr>
      <vt:lpstr>José Maurício Nunes Garcia</vt:lpstr>
      <vt:lpstr>Domine tu mihi lavas pede</vt:lpstr>
      <vt:lpstr>PowerPoint Presentation</vt:lpstr>
      <vt:lpstr>OCHO KANDELIKAS (SATB CHOIR) EIGHT CANDLES by Flory Jagoda, Arranged by Joshua Jacobson</vt:lpstr>
      <vt:lpstr>Flory Jagoda </vt:lpstr>
      <vt:lpstr>Joshua R. Jacobson </vt:lpstr>
      <vt:lpstr>OCHO KANDELIKAS (SATB CHOIR) EIGHT CANDLES</vt:lpstr>
      <vt:lpstr>PowerPoint Presentation</vt:lpstr>
      <vt:lpstr>PowerPoint Presentation</vt:lpstr>
      <vt:lpstr>Dravidian Dithyramb by Victor Paranjoti, Edited by Andre de Quadros</vt:lpstr>
      <vt:lpstr>Victor Paranjoti</vt:lpstr>
      <vt:lpstr>Andre de Quadros</vt:lpstr>
      <vt:lpstr>Dravidian Dithyramb</vt:lpstr>
      <vt:lpstr>Alma Llanera ("Soul of the Plains"), Pedro Gutierrez/arr. Ángel Sauce</vt:lpstr>
      <vt:lpstr>Pedro Gutierrez</vt:lpstr>
      <vt:lpstr>Ángel Sauce</vt:lpstr>
      <vt:lpstr>Alma Llanera</vt:lpstr>
      <vt:lpstr>Teaching Music outside your lived experience</vt:lpstr>
      <vt:lpstr>PowerPoint Presentation</vt:lpstr>
      <vt:lpstr>Arranging from the Public Domain</vt:lpstr>
      <vt:lpstr>Considerations for Native American/American Indian Music</vt:lpstr>
      <vt:lpstr>Hanacpachap cussicuinin by Juan Pérez Bocanegra </vt:lpstr>
      <vt:lpstr>Hanacpachap cussicuinin by Juan Pérez Bocanegra </vt:lpstr>
      <vt:lpstr>Why Are You Programing Indigenous Music?</vt:lpstr>
      <vt:lpstr>Make Sure Your Programing Choices Are...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636</cp:revision>
  <dcterms:created xsi:type="dcterms:W3CDTF">2022-12-05T14:05:51Z</dcterms:created>
  <dcterms:modified xsi:type="dcterms:W3CDTF">2023-10-11T13:58:16Z</dcterms:modified>
</cp:coreProperties>
</file>